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62" r:id="rId2"/>
    <p:sldId id="332" r:id="rId3"/>
    <p:sldId id="537" r:id="rId4"/>
    <p:sldId id="546" r:id="rId5"/>
    <p:sldId id="547" r:id="rId6"/>
    <p:sldId id="543" r:id="rId7"/>
    <p:sldId id="515" r:id="rId8"/>
    <p:sldId id="519" r:id="rId9"/>
    <p:sldId id="545" r:id="rId10"/>
    <p:sldId id="548" r:id="rId11"/>
    <p:sldId id="531" r:id="rId12"/>
    <p:sldId id="542" r:id="rId13"/>
    <p:sldId id="526" r:id="rId14"/>
    <p:sldId id="520" r:id="rId15"/>
    <p:sldId id="521" r:id="rId16"/>
    <p:sldId id="523" r:id="rId17"/>
    <p:sldId id="551" r:id="rId18"/>
    <p:sldId id="510" r:id="rId19"/>
    <p:sldId id="549" r:id="rId20"/>
    <p:sldId id="552" r:id="rId21"/>
    <p:sldId id="533" r:id="rId22"/>
    <p:sldId id="550" r:id="rId23"/>
    <p:sldId id="479" r:id="rId24"/>
    <p:sldId id="524" r:id="rId25"/>
    <p:sldId id="538" r:id="rId26"/>
    <p:sldId id="527" r:id="rId27"/>
    <p:sldId id="528" r:id="rId28"/>
    <p:sldId id="530" r:id="rId29"/>
    <p:sldId id="541" r:id="rId30"/>
    <p:sldId id="529" r:id="rId31"/>
    <p:sldId id="576" r:id="rId32"/>
    <p:sldId id="577" r:id="rId3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78" autoAdjust="0"/>
    <p:restoredTop sz="58968" autoAdjust="0"/>
  </p:normalViewPr>
  <p:slideViewPr>
    <p:cSldViewPr snapToGrid="0">
      <p:cViewPr varScale="1">
        <p:scale>
          <a:sx n="67" d="100"/>
          <a:sy n="67" d="100"/>
        </p:scale>
        <p:origin x="1956" y="7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279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D7027BF-86DF-47A8-9311-A6906C00754D}" type="datetimeFigureOut">
              <a:rPr lang="en-US" smtClean="0"/>
              <a:t>2/16/2023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54D2B8D-C9B0-437A-AF27-95F435ABFB2F}" type="slidenum">
              <a:rPr lang="en-US" smtClean="0"/>
              <a:t>‹#›</a:t>
            </a:fld>
            <a:endParaRPr lang="en-US"/>
          </a:p>
        </p:txBody>
      </p:sp>
    </p:spTree>
    <p:extLst>
      <p:ext uri="{BB962C8B-B14F-4D97-AF65-F5344CB8AC3E}">
        <p14:creationId xmlns:p14="http://schemas.microsoft.com/office/powerpoint/2010/main" val="14432554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6CC31D4B-924A-D94D-98B6-BA5AF55C9B1E}" type="slidenum">
              <a:rPr lang="en-US" smtClean="0"/>
              <a:t>1</a:t>
            </a:fld>
            <a:endParaRPr lang="en-US"/>
          </a:p>
        </p:txBody>
      </p:sp>
    </p:spTree>
    <p:extLst>
      <p:ext uri="{BB962C8B-B14F-4D97-AF65-F5344CB8AC3E}">
        <p14:creationId xmlns:p14="http://schemas.microsoft.com/office/powerpoint/2010/main" val="34188707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C31D4B-924A-D94D-98B6-BA5AF55C9B1E}" type="slidenum">
              <a:rPr lang="en-US" smtClean="0"/>
              <a:t>10</a:t>
            </a:fld>
            <a:endParaRPr lang="en-US" dirty="0"/>
          </a:p>
        </p:txBody>
      </p:sp>
    </p:spTree>
    <p:extLst>
      <p:ext uri="{BB962C8B-B14F-4D97-AF65-F5344CB8AC3E}">
        <p14:creationId xmlns:p14="http://schemas.microsoft.com/office/powerpoint/2010/main" val="28373914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fld id="{6CC31D4B-924A-D94D-98B6-BA5AF55C9B1E}" type="slidenum">
              <a:rPr lang="en-US" smtClean="0"/>
              <a:t>11</a:t>
            </a:fld>
            <a:endParaRPr lang="en-US" dirty="0"/>
          </a:p>
        </p:txBody>
      </p:sp>
    </p:spTree>
    <p:extLst>
      <p:ext uri="{BB962C8B-B14F-4D97-AF65-F5344CB8AC3E}">
        <p14:creationId xmlns:p14="http://schemas.microsoft.com/office/powerpoint/2010/main" val="1446411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C31D4B-924A-D94D-98B6-BA5AF55C9B1E}" type="slidenum">
              <a:rPr lang="en-US" smtClean="0"/>
              <a:t>12</a:t>
            </a:fld>
            <a:endParaRPr lang="en-US" dirty="0"/>
          </a:p>
        </p:txBody>
      </p:sp>
    </p:spTree>
    <p:extLst>
      <p:ext uri="{BB962C8B-B14F-4D97-AF65-F5344CB8AC3E}">
        <p14:creationId xmlns:p14="http://schemas.microsoft.com/office/powerpoint/2010/main" val="8867556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C31D4B-924A-D94D-98B6-BA5AF55C9B1E}" type="slidenum">
              <a:rPr lang="en-US" smtClean="0"/>
              <a:t>13</a:t>
            </a:fld>
            <a:endParaRPr lang="en-US" dirty="0"/>
          </a:p>
        </p:txBody>
      </p:sp>
    </p:spTree>
    <p:extLst>
      <p:ext uri="{BB962C8B-B14F-4D97-AF65-F5344CB8AC3E}">
        <p14:creationId xmlns:p14="http://schemas.microsoft.com/office/powerpoint/2010/main" val="19531886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C31D4B-924A-D94D-98B6-BA5AF55C9B1E}" type="slidenum">
              <a:rPr lang="en-US" smtClean="0"/>
              <a:t>14</a:t>
            </a:fld>
            <a:endParaRPr lang="en-US" dirty="0"/>
          </a:p>
        </p:txBody>
      </p:sp>
    </p:spTree>
    <p:extLst>
      <p:ext uri="{BB962C8B-B14F-4D97-AF65-F5344CB8AC3E}">
        <p14:creationId xmlns:p14="http://schemas.microsoft.com/office/powerpoint/2010/main" val="21303443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10"/>
          </p:nvPr>
        </p:nvSpPr>
        <p:spPr/>
        <p:txBody>
          <a:bodyPr/>
          <a:lstStyle/>
          <a:p>
            <a:fld id="{6CC31D4B-924A-D94D-98B6-BA5AF55C9B1E}" type="slidenum">
              <a:rPr lang="en-US" smtClean="0"/>
              <a:t>15</a:t>
            </a:fld>
            <a:endParaRPr lang="en-US" dirty="0"/>
          </a:p>
        </p:txBody>
      </p:sp>
    </p:spTree>
    <p:extLst>
      <p:ext uri="{BB962C8B-B14F-4D97-AF65-F5344CB8AC3E}">
        <p14:creationId xmlns:p14="http://schemas.microsoft.com/office/powerpoint/2010/main" val="1278755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C31D4B-924A-D94D-98B6-BA5AF55C9B1E}" type="slidenum">
              <a:rPr lang="en-US" smtClean="0"/>
              <a:t>16</a:t>
            </a:fld>
            <a:endParaRPr lang="en-US" dirty="0"/>
          </a:p>
        </p:txBody>
      </p:sp>
    </p:spTree>
    <p:extLst>
      <p:ext uri="{BB962C8B-B14F-4D97-AF65-F5344CB8AC3E}">
        <p14:creationId xmlns:p14="http://schemas.microsoft.com/office/powerpoint/2010/main" val="673401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4D2B8D-C9B0-437A-AF27-95F435ABFB2F}" type="slidenum">
              <a:rPr lang="en-US" smtClean="0"/>
              <a:t>17</a:t>
            </a:fld>
            <a:endParaRPr lang="en-US"/>
          </a:p>
        </p:txBody>
      </p:sp>
    </p:spTree>
    <p:extLst>
      <p:ext uri="{BB962C8B-B14F-4D97-AF65-F5344CB8AC3E}">
        <p14:creationId xmlns:p14="http://schemas.microsoft.com/office/powerpoint/2010/main" val="11653492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C31D4B-924A-D94D-98B6-BA5AF55C9B1E}" type="slidenum">
              <a:rPr lang="en-US" smtClean="0"/>
              <a:t>18</a:t>
            </a:fld>
            <a:endParaRPr lang="en-US" dirty="0"/>
          </a:p>
        </p:txBody>
      </p:sp>
    </p:spTree>
    <p:extLst>
      <p:ext uri="{BB962C8B-B14F-4D97-AF65-F5344CB8AC3E}">
        <p14:creationId xmlns:p14="http://schemas.microsoft.com/office/powerpoint/2010/main" val="21532781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4D2B8D-C9B0-437A-AF27-95F435ABFB2F}" type="slidenum">
              <a:rPr lang="en-US" smtClean="0"/>
              <a:t>19</a:t>
            </a:fld>
            <a:endParaRPr lang="en-US"/>
          </a:p>
        </p:txBody>
      </p:sp>
    </p:spTree>
    <p:extLst>
      <p:ext uri="{BB962C8B-B14F-4D97-AF65-F5344CB8AC3E}">
        <p14:creationId xmlns:p14="http://schemas.microsoft.com/office/powerpoint/2010/main" val="37436430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C31D4B-924A-D94D-98B6-BA5AF55C9B1E}" type="slidenum">
              <a:rPr lang="en-US" smtClean="0"/>
              <a:t>2</a:t>
            </a:fld>
            <a:endParaRPr lang="en-US" dirty="0"/>
          </a:p>
        </p:txBody>
      </p:sp>
    </p:spTree>
    <p:extLst>
      <p:ext uri="{BB962C8B-B14F-4D97-AF65-F5344CB8AC3E}">
        <p14:creationId xmlns:p14="http://schemas.microsoft.com/office/powerpoint/2010/main" val="21810803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C31D4B-924A-D94D-98B6-BA5AF55C9B1E}" type="slidenum">
              <a:rPr lang="en-US" smtClean="0"/>
              <a:t>20</a:t>
            </a:fld>
            <a:endParaRPr lang="en-US" dirty="0"/>
          </a:p>
        </p:txBody>
      </p:sp>
    </p:spTree>
    <p:extLst>
      <p:ext uri="{BB962C8B-B14F-4D97-AF65-F5344CB8AC3E}">
        <p14:creationId xmlns:p14="http://schemas.microsoft.com/office/powerpoint/2010/main" val="36831608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b="0" dirty="0"/>
          </a:p>
        </p:txBody>
      </p:sp>
      <p:sp>
        <p:nvSpPr>
          <p:cNvPr id="4" name="Slide Number Placeholder 3"/>
          <p:cNvSpPr>
            <a:spLocks noGrp="1"/>
          </p:cNvSpPr>
          <p:nvPr>
            <p:ph type="sldNum" sz="quarter" idx="5"/>
          </p:nvPr>
        </p:nvSpPr>
        <p:spPr/>
        <p:txBody>
          <a:bodyPr/>
          <a:lstStyle/>
          <a:p>
            <a:fld id="{6CC31D4B-924A-D94D-98B6-BA5AF55C9B1E}" type="slidenum">
              <a:rPr lang="en-US" smtClean="0"/>
              <a:t>21</a:t>
            </a:fld>
            <a:endParaRPr lang="en-US" dirty="0"/>
          </a:p>
        </p:txBody>
      </p:sp>
    </p:spTree>
    <p:extLst>
      <p:ext uri="{BB962C8B-B14F-4D97-AF65-F5344CB8AC3E}">
        <p14:creationId xmlns:p14="http://schemas.microsoft.com/office/powerpoint/2010/main" val="1396502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4D2B8D-C9B0-437A-AF27-95F435ABFB2F}" type="slidenum">
              <a:rPr lang="en-US" smtClean="0"/>
              <a:t>22</a:t>
            </a:fld>
            <a:endParaRPr lang="en-US"/>
          </a:p>
        </p:txBody>
      </p:sp>
    </p:spTree>
    <p:extLst>
      <p:ext uri="{BB962C8B-B14F-4D97-AF65-F5344CB8AC3E}">
        <p14:creationId xmlns:p14="http://schemas.microsoft.com/office/powerpoint/2010/main" val="35934330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6CC31D4B-924A-D94D-98B6-BA5AF55C9B1E}" type="slidenum">
              <a:rPr lang="en-US" smtClean="0"/>
              <a:t>23</a:t>
            </a:fld>
            <a:endParaRPr lang="en-US"/>
          </a:p>
        </p:txBody>
      </p:sp>
    </p:spTree>
    <p:extLst>
      <p:ext uri="{BB962C8B-B14F-4D97-AF65-F5344CB8AC3E}">
        <p14:creationId xmlns:p14="http://schemas.microsoft.com/office/powerpoint/2010/main" val="759137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b="0" dirty="0"/>
          </a:p>
        </p:txBody>
      </p:sp>
      <p:sp>
        <p:nvSpPr>
          <p:cNvPr id="4" name="Slide Number Placeholder 3"/>
          <p:cNvSpPr>
            <a:spLocks noGrp="1"/>
          </p:cNvSpPr>
          <p:nvPr>
            <p:ph type="sldNum" sz="quarter" idx="5"/>
          </p:nvPr>
        </p:nvSpPr>
        <p:spPr/>
        <p:txBody>
          <a:bodyPr/>
          <a:lstStyle/>
          <a:p>
            <a:fld id="{6CC31D4B-924A-D94D-98B6-BA5AF55C9B1E}" type="slidenum">
              <a:rPr lang="en-US" smtClean="0"/>
              <a:t>24</a:t>
            </a:fld>
            <a:endParaRPr lang="en-US" dirty="0"/>
          </a:p>
        </p:txBody>
      </p:sp>
    </p:spTree>
    <p:extLst>
      <p:ext uri="{BB962C8B-B14F-4D97-AF65-F5344CB8AC3E}">
        <p14:creationId xmlns:p14="http://schemas.microsoft.com/office/powerpoint/2010/main" val="7369798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C31D4B-924A-D94D-98B6-BA5AF55C9B1E}" type="slidenum">
              <a:rPr lang="en-US" smtClean="0"/>
              <a:t>25</a:t>
            </a:fld>
            <a:endParaRPr lang="en-US"/>
          </a:p>
        </p:txBody>
      </p:sp>
    </p:spTree>
    <p:extLst>
      <p:ext uri="{BB962C8B-B14F-4D97-AF65-F5344CB8AC3E}">
        <p14:creationId xmlns:p14="http://schemas.microsoft.com/office/powerpoint/2010/main" val="32366611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C31D4B-924A-D94D-98B6-BA5AF55C9B1E}" type="slidenum">
              <a:rPr lang="en-US" smtClean="0"/>
              <a:t>26</a:t>
            </a:fld>
            <a:endParaRPr lang="en-US" dirty="0"/>
          </a:p>
        </p:txBody>
      </p:sp>
    </p:spTree>
    <p:extLst>
      <p:ext uri="{BB962C8B-B14F-4D97-AF65-F5344CB8AC3E}">
        <p14:creationId xmlns:p14="http://schemas.microsoft.com/office/powerpoint/2010/main" val="29810901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C31D4B-924A-D94D-98B6-BA5AF55C9B1E}" type="slidenum">
              <a:rPr lang="en-US" smtClean="0"/>
              <a:t>27</a:t>
            </a:fld>
            <a:endParaRPr lang="en-US" dirty="0"/>
          </a:p>
        </p:txBody>
      </p:sp>
    </p:spTree>
    <p:extLst>
      <p:ext uri="{BB962C8B-B14F-4D97-AF65-F5344CB8AC3E}">
        <p14:creationId xmlns:p14="http://schemas.microsoft.com/office/powerpoint/2010/main" val="20479483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C31D4B-924A-D94D-98B6-BA5AF55C9B1E}" type="slidenum">
              <a:rPr lang="en-US" smtClean="0"/>
              <a:t>28</a:t>
            </a:fld>
            <a:endParaRPr lang="en-US" dirty="0"/>
          </a:p>
        </p:txBody>
      </p:sp>
    </p:spTree>
    <p:extLst>
      <p:ext uri="{BB962C8B-B14F-4D97-AF65-F5344CB8AC3E}">
        <p14:creationId xmlns:p14="http://schemas.microsoft.com/office/powerpoint/2010/main" val="11563142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C31D4B-924A-D94D-98B6-BA5AF55C9B1E}" type="slidenum">
              <a:rPr lang="en-US" smtClean="0"/>
              <a:t>29</a:t>
            </a:fld>
            <a:endParaRPr lang="en-US" dirty="0"/>
          </a:p>
        </p:txBody>
      </p:sp>
    </p:spTree>
    <p:extLst>
      <p:ext uri="{BB962C8B-B14F-4D97-AF65-F5344CB8AC3E}">
        <p14:creationId xmlns:p14="http://schemas.microsoft.com/office/powerpoint/2010/main" val="32154255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CA" altLang="en-US" dirty="0"/>
          </a:p>
        </p:txBody>
      </p:sp>
      <p:sp>
        <p:nvSpPr>
          <p:cNvPr id="4" name="Slide Number Placeholder 3"/>
          <p:cNvSpPr>
            <a:spLocks noGrp="1"/>
          </p:cNvSpPr>
          <p:nvPr>
            <p:ph type="sldNum" sz="quarter" idx="5"/>
          </p:nvPr>
        </p:nvSpPr>
        <p:spPr/>
        <p:txBody>
          <a:bodyPr/>
          <a:lstStyle/>
          <a:p>
            <a:fld id="{6CC31D4B-924A-D94D-98B6-BA5AF55C9B1E}" type="slidenum">
              <a:rPr lang="en-US" smtClean="0"/>
              <a:t>3</a:t>
            </a:fld>
            <a:endParaRPr lang="en-US"/>
          </a:p>
        </p:txBody>
      </p:sp>
    </p:spTree>
    <p:extLst>
      <p:ext uri="{BB962C8B-B14F-4D97-AF65-F5344CB8AC3E}">
        <p14:creationId xmlns:p14="http://schemas.microsoft.com/office/powerpoint/2010/main" val="35617550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C31D4B-924A-D94D-98B6-BA5AF55C9B1E}" type="slidenum">
              <a:rPr lang="en-US" smtClean="0"/>
              <a:t>30</a:t>
            </a:fld>
            <a:endParaRPr lang="en-US" dirty="0"/>
          </a:p>
        </p:txBody>
      </p:sp>
    </p:spTree>
    <p:extLst>
      <p:ext uri="{BB962C8B-B14F-4D97-AF65-F5344CB8AC3E}">
        <p14:creationId xmlns:p14="http://schemas.microsoft.com/office/powerpoint/2010/main" val="20585291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C31D4B-924A-D94D-98B6-BA5AF55C9B1E}" type="slidenum">
              <a:rPr lang="en-US" smtClean="0"/>
              <a:t>31</a:t>
            </a:fld>
            <a:endParaRPr lang="en-US" dirty="0"/>
          </a:p>
        </p:txBody>
      </p:sp>
    </p:spTree>
    <p:extLst>
      <p:ext uri="{BB962C8B-B14F-4D97-AF65-F5344CB8AC3E}">
        <p14:creationId xmlns:p14="http://schemas.microsoft.com/office/powerpoint/2010/main" val="20023856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4D2B8D-C9B0-437A-AF27-95F435ABFB2F}" type="slidenum">
              <a:rPr lang="en-US" smtClean="0"/>
              <a:t>4</a:t>
            </a:fld>
            <a:endParaRPr lang="en-US"/>
          </a:p>
        </p:txBody>
      </p:sp>
    </p:spTree>
    <p:extLst>
      <p:ext uri="{BB962C8B-B14F-4D97-AF65-F5344CB8AC3E}">
        <p14:creationId xmlns:p14="http://schemas.microsoft.com/office/powerpoint/2010/main" val="20195531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defRPr/>
            </a:pPr>
            <a:endParaRPr lang="en-CA" altLang="en-US" dirty="0"/>
          </a:p>
        </p:txBody>
      </p:sp>
      <p:sp>
        <p:nvSpPr>
          <p:cNvPr id="4" name="Slide Number Placeholder 3"/>
          <p:cNvSpPr>
            <a:spLocks noGrp="1"/>
          </p:cNvSpPr>
          <p:nvPr>
            <p:ph type="sldNum" sz="quarter" idx="5"/>
          </p:nvPr>
        </p:nvSpPr>
        <p:spPr/>
        <p:txBody>
          <a:bodyPr/>
          <a:lstStyle/>
          <a:p>
            <a:fld id="{6CC31D4B-924A-D94D-98B6-BA5AF55C9B1E}" type="slidenum">
              <a:rPr lang="en-US" smtClean="0"/>
              <a:t>5</a:t>
            </a:fld>
            <a:endParaRPr lang="en-US"/>
          </a:p>
        </p:txBody>
      </p:sp>
    </p:spTree>
    <p:extLst>
      <p:ext uri="{BB962C8B-B14F-4D97-AF65-F5344CB8AC3E}">
        <p14:creationId xmlns:p14="http://schemas.microsoft.com/office/powerpoint/2010/main" val="13405640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CA" altLang="en-US" dirty="0"/>
          </a:p>
        </p:txBody>
      </p:sp>
      <p:sp>
        <p:nvSpPr>
          <p:cNvPr id="4" name="Slide Number Placeholder 3"/>
          <p:cNvSpPr>
            <a:spLocks noGrp="1"/>
          </p:cNvSpPr>
          <p:nvPr>
            <p:ph type="sldNum" sz="quarter" idx="5"/>
          </p:nvPr>
        </p:nvSpPr>
        <p:spPr/>
        <p:txBody>
          <a:bodyPr/>
          <a:lstStyle/>
          <a:p>
            <a:fld id="{6CC31D4B-924A-D94D-98B6-BA5AF55C9B1E}" type="slidenum">
              <a:rPr lang="en-US" smtClean="0"/>
              <a:t>6</a:t>
            </a:fld>
            <a:endParaRPr lang="en-US"/>
          </a:p>
        </p:txBody>
      </p:sp>
    </p:spTree>
    <p:extLst>
      <p:ext uri="{BB962C8B-B14F-4D97-AF65-F5344CB8AC3E}">
        <p14:creationId xmlns:p14="http://schemas.microsoft.com/office/powerpoint/2010/main" val="14111944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C31D4B-924A-D94D-98B6-BA5AF55C9B1E}" type="slidenum">
              <a:rPr lang="en-US" smtClean="0"/>
              <a:t>7</a:t>
            </a:fld>
            <a:endParaRPr lang="en-US" dirty="0"/>
          </a:p>
        </p:txBody>
      </p:sp>
    </p:spTree>
    <p:extLst>
      <p:ext uri="{BB962C8B-B14F-4D97-AF65-F5344CB8AC3E}">
        <p14:creationId xmlns:p14="http://schemas.microsoft.com/office/powerpoint/2010/main" val="10959097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C31D4B-924A-D94D-98B6-BA5AF55C9B1E}" type="slidenum">
              <a:rPr lang="en-US" smtClean="0"/>
              <a:t>8</a:t>
            </a:fld>
            <a:endParaRPr lang="en-US" dirty="0"/>
          </a:p>
        </p:txBody>
      </p:sp>
    </p:spTree>
    <p:extLst>
      <p:ext uri="{BB962C8B-B14F-4D97-AF65-F5344CB8AC3E}">
        <p14:creationId xmlns:p14="http://schemas.microsoft.com/office/powerpoint/2010/main" val="23055973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C31D4B-924A-D94D-98B6-BA5AF55C9B1E}" type="slidenum">
              <a:rPr lang="en-US" smtClean="0"/>
              <a:t>9</a:t>
            </a:fld>
            <a:endParaRPr lang="en-US" dirty="0"/>
          </a:p>
        </p:txBody>
      </p:sp>
    </p:spTree>
    <p:extLst>
      <p:ext uri="{BB962C8B-B14F-4D97-AF65-F5344CB8AC3E}">
        <p14:creationId xmlns:p14="http://schemas.microsoft.com/office/powerpoint/2010/main" val="11793935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5128-7956-4DEC-9074-4E2C61501FF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7364754-D98F-40BD-90EE-E6EAD2E99AF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D3FF257-D16D-40AE-B58F-FBFC5160681B}"/>
              </a:ext>
            </a:extLst>
          </p:cNvPr>
          <p:cNvSpPr>
            <a:spLocks noGrp="1"/>
          </p:cNvSpPr>
          <p:nvPr>
            <p:ph type="dt" sz="half" idx="10"/>
          </p:nvPr>
        </p:nvSpPr>
        <p:spPr/>
        <p:txBody>
          <a:bodyPr/>
          <a:lstStyle/>
          <a:p>
            <a:fld id="{1033A7E5-7A00-4877-9D72-21B30B2E19C5}" type="datetimeFigureOut">
              <a:rPr lang="en-US" smtClean="0"/>
              <a:t>2/16/2023</a:t>
            </a:fld>
            <a:endParaRPr lang="en-US"/>
          </a:p>
        </p:txBody>
      </p:sp>
      <p:sp>
        <p:nvSpPr>
          <p:cNvPr id="5" name="Footer Placeholder 4">
            <a:extLst>
              <a:ext uri="{FF2B5EF4-FFF2-40B4-BE49-F238E27FC236}">
                <a16:creationId xmlns:a16="http://schemas.microsoft.com/office/drawing/2014/main" id="{C70A7AA1-60CC-46B6-BDC1-6B35189EB1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71DB06-CBB5-40BA-AF72-4C35AA4F2A91}"/>
              </a:ext>
            </a:extLst>
          </p:cNvPr>
          <p:cNvSpPr>
            <a:spLocks noGrp="1"/>
          </p:cNvSpPr>
          <p:nvPr>
            <p:ph type="sldNum" sz="quarter" idx="12"/>
          </p:nvPr>
        </p:nvSpPr>
        <p:spPr/>
        <p:txBody>
          <a:bodyPr/>
          <a:lstStyle/>
          <a:p>
            <a:fld id="{4E868847-EA5A-44DE-971E-0AB8A53C7859}" type="slidenum">
              <a:rPr lang="en-US" smtClean="0"/>
              <a:t>‹#›</a:t>
            </a:fld>
            <a:endParaRPr lang="en-US"/>
          </a:p>
        </p:txBody>
      </p:sp>
    </p:spTree>
    <p:extLst>
      <p:ext uri="{BB962C8B-B14F-4D97-AF65-F5344CB8AC3E}">
        <p14:creationId xmlns:p14="http://schemas.microsoft.com/office/powerpoint/2010/main" val="23621848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9BEB4-80B6-4C06-A5EA-9C603E765AF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821DD8B-6EB9-4A74-9D66-FAFFA1E2058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0C2A72-A30C-4263-9F40-5E3AAC826AE5}"/>
              </a:ext>
            </a:extLst>
          </p:cNvPr>
          <p:cNvSpPr>
            <a:spLocks noGrp="1"/>
          </p:cNvSpPr>
          <p:nvPr>
            <p:ph type="dt" sz="half" idx="10"/>
          </p:nvPr>
        </p:nvSpPr>
        <p:spPr/>
        <p:txBody>
          <a:bodyPr/>
          <a:lstStyle/>
          <a:p>
            <a:fld id="{1033A7E5-7A00-4877-9D72-21B30B2E19C5}" type="datetimeFigureOut">
              <a:rPr lang="en-US" smtClean="0"/>
              <a:t>2/16/2023</a:t>
            </a:fld>
            <a:endParaRPr lang="en-US"/>
          </a:p>
        </p:txBody>
      </p:sp>
      <p:sp>
        <p:nvSpPr>
          <p:cNvPr id="5" name="Footer Placeholder 4">
            <a:extLst>
              <a:ext uri="{FF2B5EF4-FFF2-40B4-BE49-F238E27FC236}">
                <a16:creationId xmlns:a16="http://schemas.microsoft.com/office/drawing/2014/main" id="{03A186E9-F3EC-4320-BFC8-2EF7F05245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32E907-3F7F-46BB-A52E-9646858D82A8}"/>
              </a:ext>
            </a:extLst>
          </p:cNvPr>
          <p:cNvSpPr>
            <a:spLocks noGrp="1"/>
          </p:cNvSpPr>
          <p:nvPr>
            <p:ph type="sldNum" sz="quarter" idx="12"/>
          </p:nvPr>
        </p:nvSpPr>
        <p:spPr/>
        <p:txBody>
          <a:bodyPr/>
          <a:lstStyle/>
          <a:p>
            <a:fld id="{4E868847-EA5A-44DE-971E-0AB8A53C7859}" type="slidenum">
              <a:rPr lang="en-US" smtClean="0"/>
              <a:t>‹#›</a:t>
            </a:fld>
            <a:endParaRPr lang="en-US"/>
          </a:p>
        </p:txBody>
      </p:sp>
    </p:spTree>
    <p:extLst>
      <p:ext uri="{BB962C8B-B14F-4D97-AF65-F5344CB8AC3E}">
        <p14:creationId xmlns:p14="http://schemas.microsoft.com/office/powerpoint/2010/main" val="70393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7085EBE-7693-4834-84D0-8FCFD075C99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FC75DF4-C432-4F66-B57E-F2DF5398237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5B8489-F338-42E6-8D81-C554AFD459F9}"/>
              </a:ext>
            </a:extLst>
          </p:cNvPr>
          <p:cNvSpPr>
            <a:spLocks noGrp="1"/>
          </p:cNvSpPr>
          <p:nvPr>
            <p:ph type="dt" sz="half" idx="10"/>
          </p:nvPr>
        </p:nvSpPr>
        <p:spPr/>
        <p:txBody>
          <a:bodyPr/>
          <a:lstStyle/>
          <a:p>
            <a:fld id="{1033A7E5-7A00-4877-9D72-21B30B2E19C5}" type="datetimeFigureOut">
              <a:rPr lang="en-US" smtClean="0"/>
              <a:t>2/16/2023</a:t>
            </a:fld>
            <a:endParaRPr lang="en-US"/>
          </a:p>
        </p:txBody>
      </p:sp>
      <p:sp>
        <p:nvSpPr>
          <p:cNvPr id="5" name="Footer Placeholder 4">
            <a:extLst>
              <a:ext uri="{FF2B5EF4-FFF2-40B4-BE49-F238E27FC236}">
                <a16:creationId xmlns:a16="http://schemas.microsoft.com/office/drawing/2014/main" id="{B4EF5ADA-1EC8-4428-A942-A30E1D94C8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98D2AC-32E9-4D15-A449-E8CAF4A217EE}"/>
              </a:ext>
            </a:extLst>
          </p:cNvPr>
          <p:cNvSpPr>
            <a:spLocks noGrp="1"/>
          </p:cNvSpPr>
          <p:nvPr>
            <p:ph type="sldNum" sz="quarter" idx="12"/>
          </p:nvPr>
        </p:nvSpPr>
        <p:spPr/>
        <p:txBody>
          <a:bodyPr/>
          <a:lstStyle/>
          <a:p>
            <a:fld id="{4E868847-EA5A-44DE-971E-0AB8A53C7859}" type="slidenum">
              <a:rPr lang="en-US" smtClean="0"/>
              <a:t>‹#›</a:t>
            </a:fld>
            <a:endParaRPr lang="en-US"/>
          </a:p>
        </p:txBody>
      </p:sp>
    </p:spTree>
    <p:extLst>
      <p:ext uri="{BB962C8B-B14F-4D97-AF65-F5344CB8AC3E}">
        <p14:creationId xmlns:p14="http://schemas.microsoft.com/office/powerpoint/2010/main" val="31040863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Section Title Slid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179D46D-DD91-2345-A22A-EB7E487F1A49}"/>
              </a:ext>
            </a:extLst>
          </p:cNvPr>
          <p:cNvSpPr>
            <a:spLocks noGrp="1"/>
          </p:cNvSpPr>
          <p:nvPr>
            <p:ph type="ctrTitle" hasCustomPrompt="1"/>
          </p:nvPr>
        </p:nvSpPr>
        <p:spPr>
          <a:xfrm>
            <a:off x="2307771" y="2203268"/>
            <a:ext cx="8281851" cy="1446032"/>
          </a:xfrm>
        </p:spPr>
        <p:txBody>
          <a:bodyPr anchor="b">
            <a:normAutofit/>
          </a:bodyPr>
          <a:lstStyle>
            <a:lvl1pPr algn="l">
              <a:defRPr sz="5400" spc="100" baseline="0">
                <a:solidFill>
                  <a:schemeClr val="bg2"/>
                </a:solidFill>
                <a:latin typeface="Garamond" panose="02020404030301010803" pitchFamily="18" charset="0"/>
              </a:defRPr>
            </a:lvl1pPr>
          </a:lstStyle>
          <a:p>
            <a:r>
              <a:rPr lang="en-US" dirty="0"/>
              <a:t>Section Header</a:t>
            </a:r>
          </a:p>
        </p:txBody>
      </p:sp>
      <p:sp>
        <p:nvSpPr>
          <p:cNvPr id="5" name="Subtitle 2">
            <a:extLst>
              <a:ext uri="{FF2B5EF4-FFF2-40B4-BE49-F238E27FC236}">
                <a16:creationId xmlns:a16="http://schemas.microsoft.com/office/drawing/2014/main" id="{4F458F08-7942-9749-9479-F08FD6568863}"/>
              </a:ext>
            </a:extLst>
          </p:cNvPr>
          <p:cNvSpPr>
            <a:spLocks noGrp="1"/>
          </p:cNvSpPr>
          <p:nvPr>
            <p:ph type="subTitle" idx="1" hasCustomPrompt="1"/>
          </p:nvPr>
        </p:nvSpPr>
        <p:spPr>
          <a:xfrm>
            <a:off x="2307771" y="3680412"/>
            <a:ext cx="8397439" cy="1074465"/>
          </a:xfrm>
        </p:spPr>
        <p:txBody>
          <a:bodyPr>
            <a:normAutofit/>
          </a:bodyPr>
          <a:lstStyle>
            <a:lvl1pPr marL="0" indent="0" algn="l">
              <a:buNone/>
              <a:defRPr sz="2400" b="0" i="0">
                <a:solidFill>
                  <a:schemeClr val="bg2"/>
                </a:solidFill>
                <a:latin typeface="Arial" panose="020B0604020202020204" pitchFamily="34" charset="0"/>
                <a:ea typeface="Arial Unicode MS" panose="020B0604020202020204" pitchFamily="34" charset="-128"/>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err="1"/>
              <a:t>Subheader</a:t>
            </a:r>
            <a:endParaRPr lang="en-US" dirty="0"/>
          </a:p>
        </p:txBody>
      </p:sp>
    </p:spTree>
    <p:extLst>
      <p:ext uri="{BB962C8B-B14F-4D97-AF65-F5344CB8AC3E}">
        <p14:creationId xmlns:p14="http://schemas.microsoft.com/office/powerpoint/2010/main" val="2898859653"/>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Pictu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88D939AD-45FC-C948-A801-07646D7D624E}"/>
              </a:ext>
            </a:extLst>
          </p:cNvPr>
          <p:cNvSpPr txBox="1">
            <a:spLocks/>
          </p:cNvSpPr>
          <p:nvPr/>
        </p:nvSpPr>
        <p:spPr>
          <a:xfrm>
            <a:off x="10769237" y="6069911"/>
            <a:ext cx="459377" cy="365125"/>
          </a:xfrm>
          <a:prstGeom prst="rect">
            <a:avLst/>
          </a:prstGeom>
        </p:spPr>
        <p:txBody>
          <a:bodyPr vert="horz" lIns="91440" tIns="45720" rIns="91440" bIns="45720" rtlCol="0" anchor="ctr"/>
          <a:lstStyle>
            <a:defPPr>
              <a:defRPr lang="en-US"/>
            </a:defPPr>
            <a:lvl1pPr marL="0" algn="r" defTabSz="914400" rtl="0" eaLnBrk="1" latinLnBrk="0" hangingPunct="1">
              <a:defRPr sz="800" kern="1200">
                <a:solidFill>
                  <a:srgbClr val="003D62"/>
                </a:solidFill>
                <a:latin typeface="Helvetica Neue" panose="02000503000000020004" pitchFamily="2" charset="0"/>
                <a:ea typeface="Helvetica Neue" panose="02000503000000020004" pitchFamily="2" charset="0"/>
                <a:cs typeface="Helvetica Neue" panose="0200050300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ADE15FC-2EB6-0F4D-9065-2B9BE00EAA6F}" type="slidenum">
              <a:rPr lang="en-US" smtClean="0">
                <a:latin typeface="Arial Unicode MS" panose="020B0604020202020204" pitchFamily="34" charset="-128"/>
                <a:cs typeface="Arial Unicode MS" panose="020B0604020202020204" pitchFamily="34" charset="-128"/>
              </a:rPr>
              <a:pPr/>
              <a:t>‹#›</a:t>
            </a:fld>
            <a:endParaRPr lang="en-US" dirty="0">
              <a:latin typeface="Arial Unicode MS" panose="020B0604020202020204" pitchFamily="34" charset="-128"/>
              <a:cs typeface="Arial Unicode MS" panose="020B0604020202020204" pitchFamily="34" charset="-128"/>
            </a:endParaRPr>
          </a:p>
        </p:txBody>
      </p:sp>
      <p:sp>
        <p:nvSpPr>
          <p:cNvPr id="6" name="Slide Number Placeholder 5">
            <a:extLst>
              <a:ext uri="{FF2B5EF4-FFF2-40B4-BE49-F238E27FC236}">
                <a16:creationId xmlns:a16="http://schemas.microsoft.com/office/drawing/2014/main" id="{28C48A3D-C760-A446-82CB-EE5DBE6DA442}"/>
              </a:ext>
            </a:extLst>
          </p:cNvPr>
          <p:cNvSpPr txBox="1">
            <a:spLocks/>
          </p:cNvSpPr>
          <p:nvPr/>
        </p:nvSpPr>
        <p:spPr>
          <a:xfrm>
            <a:off x="10769237" y="6069911"/>
            <a:ext cx="459377" cy="365125"/>
          </a:xfrm>
          <a:prstGeom prst="rect">
            <a:avLst/>
          </a:prstGeom>
        </p:spPr>
        <p:txBody>
          <a:bodyPr vert="horz" lIns="91440" tIns="45720" rIns="91440" bIns="45720" rtlCol="0" anchor="ctr"/>
          <a:lstStyle>
            <a:defPPr>
              <a:defRPr lang="en-US"/>
            </a:defPPr>
            <a:lvl1pPr marL="0" algn="r" defTabSz="914400" rtl="0" eaLnBrk="1" latinLnBrk="0" hangingPunct="1">
              <a:defRPr sz="800" kern="1200">
                <a:solidFill>
                  <a:srgbClr val="003D62"/>
                </a:solidFill>
                <a:latin typeface="Helvetica Neue" panose="02000503000000020004" pitchFamily="2" charset="0"/>
                <a:ea typeface="Helvetica Neue" panose="02000503000000020004" pitchFamily="2" charset="0"/>
                <a:cs typeface="Helvetica Neue" panose="0200050300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Arial Unicode MS" panose="020B0604020202020204" pitchFamily="34" charset="-128"/>
              <a:cs typeface="Arial Unicode MS" panose="020B0604020202020204" pitchFamily="34" charset="-128"/>
            </a:endParaRPr>
          </a:p>
        </p:txBody>
      </p:sp>
      <p:sp>
        <p:nvSpPr>
          <p:cNvPr id="7" name="Slide Number Placeholder 5">
            <a:extLst>
              <a:ext uri="{FF2B5EF4-FFF2-40B4-BE49-F238E27FC236}">
                <a16:creationId xmlns:a16="http://schemas.microsoft.com/office/drawing/2014/main" id="{0CCBAEE0-8D31-C940-B586-CCA24575F5C0}"/>
              </a:ext>
            </a:extLst>
          </p:cNvPr>
          <p:cNvSpPr txBox="1">
            <a:spLocks/>
          </p:cNvSpPr>
          <p:nvPr userDrawn="1"/>
        </p:nvSpPr>
        <p:spPr>
          <a:xfrm>
            <a:off x="10769237" y="6069911"/>
            <a:ext cx="459377" cy="365125"/>
          </a:xfrm>
          <a:prstGeom prst="rect">
            <a:avLst/>
          </a:prstGeom>
        </p:spPr>
        <p:txBody>
          <a:bodyPr vert="horz" lIns="91440" tIns="45720" rIns="91440" bIns="45720" rtlCol="0" anchor="ctr"/>
          <a:lstStyle>
            <a:defPPr>
              <a:defRPr lang="en-US"/>
            </a:defPPr>
            <a:lvl1pPr marL="0" algn="r" defTabSz="914400" rtl="0" eaLnBrk="1" latinLnBrk="0" hangingPunct="1">
              <a:defRPr sz="800" kern="1200">
                <a:solidFill>
                  <a:srgbClr val="003D62"/>
                </a:solidFill>
                <a:latin typeface="Helvetica Neue" panose="02000503000000020004" pitchFamily="2" charset="0"/>
                <a:ea typeface="Helvetica Neue" panose="02000503000000020004" pitchFamily="2" charset="0"/>
                <a:cs typeface="Helvetica Neue" panose="0200050300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Arial Unicode MS" panose="020B0604020202020204" pitchFamily="34" charset="-128"/>
              <a:cs typeface="Arial Unicode MS" panose="020B0604020202020204" pitchFamily="34" charset="-128"/>
            </a:endParaRPr>
          </a:p>
        </p:txBody>
      </p:sp>
      <p:sp>
        <p:nvSpPr>
          <p:cNvPr id="8" name="Text Placeholder 9">
            <a:extLst>
              <a:ext uri="{FF2B5EF4-FFF2-40B4-BE49-F238E27FC236}">
                <a16:creationId xmlns:a16="http://schemas.microsoft.com/office/drawing/2014/main" id="{1E0EA62A-5EC1-704C-8784-2C91BBE026D6}"/>
              </a:ext>
            </a:extLst>
          </p:cNvPr>
          <p:cNvSpPr>
            <a:spLocks noGrp="1"/>
          </p:cNvSpPr>
          <p:nvPr>
            <p:ph type="body" sz="quarter" idx="14" hasCustomPrompt="1"/>
          </p:nvPr>
        </p:nvSpPr>
        <p:spPr>
          <a:xfrm>
            <a:off x="9330814" y="351839"/>
            <a:ext cx="1755198" cy="230832"/>
          </a:xfrm>
        </p:spPr>
        <p:txBody>
          <a:bodyPr wrap="square">
            <a:spAutoFit/>
          </a:bodyPr>
          <a:lstStyle>
            <a:lvl1pPr marL="0" indent="0">
              <a:buNone/>
              <a:defRPr sz="1000" b="0" i="0" kern="800" spc="100" baseline="0">
                <a:solidFill>
                  <a:srgbClr val="003D62"/>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SECTION #</a:t>
            </a:r>
          </a:p>
        </p:txBody>
      </p:sp>
      <p:sp>
        <p:nvSpPr>
          <p:cNvPr id="9" name="TextBox 8">
            <a:extLst>
              <a:ext uri="{FF2B5EF4-FFF2-40B4-BE49-F238E27FC236}">
                <a16:creationId xmlns:a16="http://schemas.microsoft.com/office/drawing/2014/main" id="{45ACB827-A648-3B4E-95D2-626DCCED434E}"/>
              </a:ext>
            </a:extLst>
          </p:cNvPr>
          <p:cNvSpPr txBox="1"/>
          <p:nvPr userDrawn="1"/>
        </p:nvSpPr>
        <p:spPr>
          <a:xfrm>
            <a:off x="667821" y="6265670"/>
            <a:ext cx="2691829" cy="215444"/>
          </a:xfrm>
          <a:prstGeom prst="rect">
            <a:avLst/>
          </a:prstGeom>
          <a:noFill/>
        </p:spPr>
        <p:txBody>
          <a:bodyPr wrap="square" rtlCol="0">
            <a:spAutoFit/>
          </a:bodyPr>
          <a:lstStyle/>
          <a:p>
            <a:pPr fontAlgn="base"/>
            <a:r>
              <a:rPr lang="en-CA" sz="800" b="0" i="0" kern="1200" dirty="0">
                <a:solidFill>
                  <a:srgbClr val="547296"/>
                </a:solidFill>
                <a:effectLst/>
                <a:latin typeface="Arial" panose="020B0604020202020204" pitchFamily="34" charset="0"/>
                <a:ea typeface="+mn-ea"/>
                <a:cs typeface="Arial" panose="020B0604020202020204" pitchFamily="34" charset="0"/>
              </a:rPr>
              <a:t>© Stewart McKelvey all rights reserved.</a:t>
            </a:r>
          </a:p>
        </p:txBody>
      </p:sp>
    </p:spTree>
    <p:extLst>
      <p:ext uri="{BB962C8B-B14F-4D97-AF65-F5344CB8AC3E}">
        <p14:creationId xmlns:p14="http://schemas.microsoft.com/office/powerpoint/2010/main" val="32238632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and Pictu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22C98E22-DBA1-2547-A2C4-B8C23CCEB092}"/>
              </a:ext>
            </a:extLst>
          </p:cNvPr>
          <p:cNvSpPr>
            <a:spLocks noGrp="1"/>
          </p:cNvSpPr>
          <p:nvPr>
            <p:ph type="title" hasCustomPrompt="1"/>
          </p:nvPr>
        </p:nvSpPr>
        <p:spPr>
          <a:xfrm>
            <a:off x="838200" y="1219200"/>
            <a:ext cx="9681754" cy="471488"/>
          </a:xfrm>
        </p:spPr>
        <p:txBody>
          <a:bodyPr>
            <a:noAutofit/>
          </a:bodyPr>
          <a:lstStyle>
            <a:lvl1pPr>
              <a:defRPr sz="4400" spc="100" baseline="0">
                <a:solidFill>
                  <a:srgbClr val="003D62"/>
                </a:solidFill>
                <a:latin typeface="Garamond" panose="02020404030301010803" pitchFamily="18" charset="0"/>
              </a:defRPr>
            </a:lvl1pPr>
          </a:lstStyle>
          <a:p>
            <a:r>
              <a:rPr lang="en-US" dirty="0"/>
              <a:t>Header</a:t>
            </a:r>
          </a:p>
        </p:txBody>
      </p:sp>
      <p:sp>
        <p:nvSpPr>
          <p:cNvPr id="11" name="Slide Number Placeholder 5">
            <a:extLst>
              <a:ext uri="{FF2B5EF4-FFF2-40B4-BE49-F238E27FC236}">
                <a16:creationId xmlns:a16="http://schemas.microsoft.com/office/drawing/2014/main" id="{88D939AD-45FC-C948-A801-07646D7D624E}"/>
              </a:ext>
            </a:extLst>
          </p:cNvPr>
          <p:cNvSpPr txBox="1">
            <a:spLocks/>
          </p:cNvSpPr>
          <p:nvPr/>
        </p:nvSpPr>
        <p:spPr>
          <a:xfrm>
            <a:off x="10769237" y="6069911"/>
            <a:ext cx="459377" cy="365125"/>
          </a:xfrm>
          <a:prstGeom prst="rect">
            <a:avLst/>
          </a:prstGeom>
        </p:spPr>
        <p:txBody>
          <a:bodyPr vert="horz" lIns="91440" tIns="45720" rIns="91440" bIns="45720" rtlCol="0" anchor="ctr"/>
          <a:lstStyle>
            <a:defPPr>
              <a:defRPr lang="en-US"/>
            </a:defPPr>
            <a:lvl1pPr marL="0" algn="r" defTabSz="914400" rtl="0" eaLnBrk="1" latinLnBrk="0" hangingPunct="1">
              <a:defRPr sz="800" kern="1200">
                <a:solidFill>
                  <a:srgbClr val="003D62"/>
                </a:solidFill>
                <a:latin typeface="Helvetica Neue" panose="02000503000000020004" pitchFamily="2" charset="0"/>
                <a:ea typeface="Helvetica Neue" panose="02000503000000020004" pitchFamily="2" charset="0"/>
                <a:cs typeface="Helvetica Neue" panose="0200050300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ADE15FC-2EB6-0F4D-9065-2B9BE00EAA6F}" type="slidenum">
              <a:rPr lang="en-US" smtClean="0">
                <a:latin typeface="Arial Unicode MS" panose="020B0604020202020204" pitchFamily="34" charset="-128"/>
                <a:cs typeface="Arial Unicode MS" panose="020B0604020202020204" pitchFamily="34" charset="-128"/>
              </a:rPr>
              <a:pPr/>
              <a:t>‹#›</a:t>
            </a:fld>
            <a:endParaRPr lang="en-US" dirty="0">
              <a:latin typeface="Arial Unicode MS" panose="020B0604020202020204" pitchFamily="34" charset="-128"/>
              <a:cs typeface="Arial Unicode MS" panose="020B0604020202020204" pitchFamily="34" charset="-128"/>
            </a:endParaRPr>
          </a:p>
        </p:txBody>
      </p:sp>
      <p:sp>
        <p:nvSpPr>
          <p:cNvPr id="6" name="Slide Number Placeholder 5">
            <a:extLst>
              <a:ext uri="{FF2B5EF4-FFF2-40B4-BE49-F238E27FC236}">
                <a16:creationId xmlns:a16="http://schemas.microsoft.com/office/drawing/2014/main" id="{28C48A3D-C760-A446-82CB-EE5DBE6DA442}"/>
              </a:ext>
            </a:extLst>
          </p:cNvPr>
          <p:cNvSpPr txBox="1">
            <a:spLocks/>
          </p:cNvSpPr>
          <p:nvPr/>
        </p:nvSpPr>
        <p:spPr>
          <a:xfrm>
            <a:off x="10769237" y="6069911"/>
            <a:ext cx="459377" cy="365125"/>
          </a:xfrm>
          <a:prstGeom prst="rect">
            <a:avLst/>
          </a:prstGeom>
        </p:spPr>
        <p:txBody>
          <a:bodyPr vert="horz" lIns="91440" tIns="45720" rIns="91440" bIns="45720" rtlCol="0" anchor="ctr"/>
          <a:lstStyle>
            <a:defPPr>
              <a:defRPr lang="en-US"/>
            </a:defPPr>
            <a:lvl1pPr marL="0" algn="r" defTabSz="914400" rtl="0" eaLnBrk="1" latinLnBrk="0" hangingPunct="1">
              <a:defRPr sz="800" kern="1200">
                <a:solidFill>
                  <a:srgbClr val="003D62"/>
                </a:solidFill>
                <a:latin typeface="Helvetica Neue" panose="02000503000000020004" pitchFamily="2" charset="0"/>
                <a:ea typeface="Helvetica Neue" panose="02000503000000020004" pitchFamily="2" charset="0"/>
                <a:cs typeface="Helvetica Neue" panose="0200050300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Arial Unicode MS" panose="020B0604020202020204" pitchFamily="34" charset="-128"/>
              <a:cs typeface="Arial Unicode MS" panose="020B0604020202020204" pitchFamily="34" charset="-128"/>
            </a:endParaRPr>
          </a:p>
        </p:txBody>
      </p:sp>
      <p:sp>
        <p:nvSpPr>
          <p:cNvPr id="7" name="Slide Number Placeholder 5">
            <a:extLst>
              <a:ext uri="{FF2B5EF4-FFF2-40B4-BE49-F238E27FC236}">
                <a16:creationId xmlns:a16="http://schemas.microsoft.com/office/drawing/2014/main" id="{0CCBAEE0-8D31-C940-B586-CCA24575F5C0}"/>
              </a:ext>
            </a:extLst>
          </p:cNvPr>
          <p:cNvSpPr txBox="1">
            <a:spLocks/>
          </p:cNvSpPr>
          <p:nvPr userDrawn="1"/>
        </p:nvSpPr>
        <p:spPr>
          <a:xfrm>
            <a:off x="10769237" y="6069911"/>
            <a:ext cx="459377" cy="365125"/>
          </a:xfrm>
          <a:prstGeom prst="rect">
            <a:avLst/>
          </a:prstGeom>
        </p:spPr>
        <p:txBody>
          <a:bodyPr vert="horz" lIns="91440" tIns="45720" rIns="91440" bIns="45720" rtlCol="0" anchor="ctr"/>
          <a:lstStyle>
            <a:defPPr>
              <a:defRPr lang="en-US"/>
            </a:defPPr>
            <a:lvl1pPr marL="0" algn="r" defTabSz="914400" rtl="0" eaLnBrk="1" latinLnBrk="0" hangingPunct="1">
              <a:defRPr sz="800" kern="1200">
                <a:solidFill>
                  <a:srgbClr val="003D62"/>
                </a:solidFill>
                <a:latin typeface="Helvetica Neue" panose="02000503000000020004" pitchFamily="2" charset="0"/>
                <a:ea typeface="Helvetica Neue" panose="02000503000000020004" pitchFamily="2" charset="0"/>
                <a:cs typeface="Helvetica Neue" panose="0200050300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Arial Unicode MS" panose="020B0604020202020204" pitchFamily="34" charset="-128"/>
              <a:cs typeface="Arial Unicode MS" panose="020B0604020202020204" pitchFamily="34" charset="-128"/>
            </a:endParaRPr>
          </a:p>
        </p:txBody>
      </p:sp>
      <p:sp>
        <p:nvSpPr>
          <p:cNvPr id="3" name="Content Placeholder 2"/>
          <p:cNvSpPr>
            <a:spLocks noGrp="1"/>
          </p:cNvSpPr>
          <p:nvPr>
            <p:ph sz="quarter" idx="16" hasCustomPrompt="1"/>
          </p:nvPr>
        </p:nvSpPr>
        <p:spPr>
          <a:xfrm>
            <a:off x="838200" y="1951893"/>
            <a:ext cx="9599613" cy="3713163"/>
          </a:xfrm>
        </p:spPr>
        <p:txBody>
          <a:bodyPr>
            <a:normAutofit/>
          </a:bodyPr>
          <a:lstStyle>
            <a:lvl1pPr>
              <a:defRPr sz="2400" baseline="0"/>
            </a:lvl1pPr>
          </a:lstStyle>
          <a:p>
            <a:pPr lvl="0"/>
            <a:r>
              <a:rPr lang="en-US" dirty="0"/>
              <a:t>Click icon to add picture, chart or other object</a:t>
            </a:r>
          </a:p>
        </p:txBody>
      </p:sp>
      <p:sp>
        <p:nvSpPr>
          <p:cNvPr id="8" name="Text Placeholder 9">
            <a:extLst>
              <a:ext uri="{FF2B5EF4-FFF2-40B4-BE49-F238E27FC236}">
                <a16:creationId xmlns:a16="http://schemas.microsoft.com/office/drawing/2014/main" id="{1E0EA62A-5EC1-704C-8784-2C91BBE026D6}"/>
              </a:ext>
            </a:extLst>
          </p:cNvPr>
          <p:cNvSpPr>
            <a:spLocks noGrp="1"/>
          </p:cNvSpPr>
          <p:nvPr>
            <p:ph type="body" sz="quarter" idx="14" hasCustomPrompt="1"/>
          </p:nvPr>
        </p:nvSpPr>
        <p:spPr>
          <a:xfrm>
            <a:off x="9330814" y="351839"/>
            <a:ext cx="1755198" cy="230832"/>
          </a:xfrm>
        </p:spPr>
        <p:txBody>
          <a:bodyPr wrap="square">
            <a:spAutoFit/>
          </a:bodyPr>
          <a:lstStyle>
            <a:lvl1pPr marL="0" indent="0">
              <a:buNone/>
              <a:defRPr sz="1000" b="0" i="0" kern="800" spc="100" baseline="0">
                <a:solidFill>
                  <a:srgbClr val="003D62"/>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SECTION #</a:t>
            </a:r>
          </a:p>
        </p:txBody>
      </p:sp>
      <p:sp>
        <p:nvSpPr>
          <p:cNvPr id="9" name="TextBox 8">
            <a:extLst>
              <a:ext uri="{FF2B5EF4-FFF2-40B4-BE49-F238E27FC236}">
                <a16:creationId xmlns:a16="http://schemas.microsoft.com/office/drawing/2014/main" id="{4BC7E9A7-EC88-CA43-9459-FD2DE736C56B}"/>
              </a:ext>
            </a:extLst>
          </p:cNvPr>
          <p:cNvSpPr txBox="1"/>
          <p:nvPr userDrawn="1"/>
        </p:nvSpPr>
        <p:spPr>
          <a:xfrm>
            <a:off x="667821" y="6265670"/>
            <a:ext cx="2691829" cy="215444"/>
          </a:xfrm>
          <a:prstGeom prst="rect">
            <a:avLst/>
          </a:prstGeom>
          <a:noFill/>
        </p:spPr>
        <p:txBody>
          <a:bodyPr wrap="square" rtlCol="0">
            <a:spAutoFit/>
          </a:bodyPr>
          <a:lstStyle/>
          <a:p>
            <a:pPr fontAlgn="base"/>
            <a:r>
              <a:rPr lang="en-CA" sz="800" b="0" i="0" kern="1200" dirty="0">
                <a:solidFill>
                  <a:srgbClr val="547296"/>
                </a:solidFill>
                <a:effectLst/>
                <a:latin typeface="Arial" panose="020B0604020202020204" pitchFamily="34" charset="0"/>
                <a:ea typeface="+mn-ea"/>
                <a:cs typeface="Arial" panose="020B0604020202020204" pitchFamily="34" charset="0"/>
              </a:rPr>
              <a:t>© Stewart McKelvey all rights reserved.</a:t>
            </a:r>
          </a:p>
        </p:txBody>
      </p:sp>
    </p:spTree>
    <p:extLst>
      <p:ext uri="{BB962C8B-B14F-4D97-AF65-F5344CB8AC3E}">
        <p14:creationId xmlns:p14="http://schemas.microsoft.com/office/powerpoint/2010/main" val="40096897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Section Title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9CC8F6E-31C2-8E47-9572-B5E8B069DF51}"/>
              </a:ext>
            </a:extLst>
          </p:cNvPr>
          <p:cNvSpPr>
            <a:spLocks noGrp="1"/>
          </p:cNvSpPr>
          <p:nvPr>
            <p:ph type="ctrTitle" hasCustomPrompt="1"/>
          </p:nvPr>
        </p:nvSpPr>
        <p:spPr>
          <a:xfrm>
            <a:off x="2307771" y="2203268"/>
            <a:ext cx="8281851" cy="1446032"/>
          </a:xfrm>
        </p:spPr>
        <p:txBody>
          <a:bodyPr anchor="b">
            <a:normAutofit/>
          </a:bodyPr>
          <a:lstStyle>
            <a:lvl1pPr algn="l">
              <a:defRPr sz="5400" spc="100" baseline="0">
                <a:solidFill>
                  <a:srgbClr val="003D62"/>
                </a:solidFill>
                <a:latin typeface="Garamond" panose="02020404030301010803" pitchFamily="18" charset="0"/>
              </a:defRPr>
            </a:lvl1pPr>
          </a:lstStyle>
          <a:p>
            <a:r>
              <a:rPr lang="en-US" dirty="0"/>
              <a:t>Section Header</a:t>
            </a:r>
          </a:p>
        </p:txBody>
      </p:sp>
      <p:sp>
        <p:nvSpPr>
          <p:cNvPr id="5" name="Subtitle 2">
            <a:extLst>
              <a:ext uri="{FF2B5EF4-FFF2-40B4-BE49-F238E27FC236}">
                <a16:creationId xmlns:a16="http://schemas.microsoft.com/office/drawing/2014/main" id="{2D6774EC-3D29-7849-B34F-52A3614FC3D8}"/>
              </a:ext>
            </a:extLst>
          </p:cNvPr>
          <p:cNvSpPr>
            <a:spLocks noGrp="1"/>
          </p:cNvSpPr>
          <p:nvPr>
            <p:ph type="subTitle" idx="1" hasCustomPrompt="1"/>
          </p:nvPr>
        </p:nvSpPr>
        <p:spPr>
          <a:xfrm>
            <a:off x="2307771" y="3680412"/>
            <a:ext cx="8281851" cy="1074465"/>
          </a:xfrm>
        </p:spPr>
        <p:txBody>
          <a:bodyPr>
            <a:normAutofit/>
          </a:bodyPr>
          <a:lstStyle>
            <a:lvl1pPr marL="0" indent="0" algn="l">
              <a:buNone/>
              <a:defRPr sz="2400" b="0" i="0">
                <a:solidFill>
                  <a:srgbClr val="4C4C4C"/>
                </a:solidFill>
                <a:latin typeface="Arial" panose="020B0604020202020204" pitchFamily="34" charset="0"/>
                <a:ea typeface="Arial Unicode MS" panose="020B0604020202020204" pitchFamily="34" charset="-128"/>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err="1"/>
              <a:t>Subheader</a:t>
            </a:r>
            <a:endParaRPr lang="en-US" dirty="0"/>
          </a:p>
        </p:txBody>
      </p:sp>
    </p:spTree>
    <p:extLst>
      <p:ext uri="{BB962C8B-B14F-4D97-AF65-F5344CB8AC3E}">
        <p14:creationId xmlns:p14="http://schemas.microsoft.com/office/powerpoint/2010/main" val="1611640408"/>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Legal Disclaim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02982BFB-5E18-6847-BFB2-3356E27EA131}"/>
              </a:ext>
            </a:extLst>
          </p:cNvPr>
          <p:cNvSpPr>
            <a:spLocks noGrp="1"/>
          </p:cNvSpPr>
          <p:nvPr>
            <p:ph type="sldNum" sz="quarter" idx="12"/>
          </p:nvPr>
        </p:nvSpPr>
        <p:spPr>
          <a:xfrm>
            <a:off x="10524927" y="6069912"/>
            <a:ext cx="612503" cy="365125"/>
          </a:xfrm>
        </p:spPr>
        <p:txBody>
          <a:bodyPr/>
          <a:lstStyle>
            <a:lvl1pPr>
              <a:defRPr sz="800">
                <a:solidFill>
                  <a:srgbClr val="003D62"/>
                </a:solidFill>
                <a:latin typeface="Arial" panose="020B0604020202020204" pitchFamily="34" charset="0"/>
                <a:ea typeface="Helvetica Neue" panose="02000503000000020004" pitchFamily="2" charset="0"/>
                <a:cs typeface="Arial" panose="020B0604020202020204" pitchFamily="34" charset="0"/>
              </a:defRPr>
            </a:lvl1pPr>
          </a:lstStyle>
          <a:p>
            <a:fld id="{7ADE15FC-2EB6-0F4D-9065-2B9BE00EAA6F}" type="slidenum">
              <a:rPr lang="en-US" smtClean="0"/>
              <a:pPr/>
              <a:t>‹#›</a:t>
            </a:fld>
            <a:endParaRPr lang="en-US" dirty="0"/>
          </a:p>
        </p:txBody>
      </p:sp>
      <p:sp>
        <p:nvSpPr>
          <p:cNvPr id="2" name="TextBox 1">
            <a:extLst>
              <a:ext uri="{FF2B5EF4-FFF2-40B4-BE49-F238E27FC236}">
                <a16:creationId xmlns:a16="http://schemas.microsoft.com/office/drawing/2014/main" id="{38BA52A1-2EA5-A84E-987B-38F44D23496F}"/>
              </a:ext>
            </a:extLst>
          </p:cNvPr>
          <p:cNvSpPr txBox="1"/>
          <p:nvPr userDrawn="1"/>
        </p:nvSpPr>
        <p:spPr>
          <a:xfrm>
            <a:off x="5064563" y="3299892"/>
            <a:ext cx="5581227" cy="1785104"/>
          </a:xfrm>
          <a:prstGeom prst="rect">
            <a:avLst/>
          </a:prstGeom>
          <a:noFill/>
        </p:spPr>
        <p:txBody>
          <a:bodyPr wrap="square" rtlCol="0">
            <a:spAutoFit/>
          </a:bodyPr>
          <a:lstStyle/>
          <a:p>
            <a:pPr marL="0" indent="0" algn="just" defTabSz="685800" rtl="0" eaLnBrk="1" latinLnBrk="0" hangingPunct="1">
              <a:lnSpc>
                <a:spcPct val="100000"/>
              </a:lnSpc>
              <a:spcBef>
                <a:spcPts val="750"/>
              </a:spcBef>
              <a:buFont typeface="Arial" panose="020B0604020202020204" pitchFamily="34" charset="0"/>
              <a:buNone/>
            </a:pPr>
            <a:r>
              <a:rPr lang="en-US" sz="900" b="0" i="0" kern="1200" dirty="0" err="1">
                <a:solidFill>
                  <a:srgbClr val="4C4C4C"/>
                </a:solidFill>
                <a:latin typeface="Arial" panose="020B0604020202020204" pitchFamily="34" charset="0"/>
                <a:cs typeface="Arial" panose="020B0604020202020204" pitchFamily="34" charset="0"/>
              </a:rPr>
              <a:t>Ces</a:t>
            </a:r>
            <a:r>
              <a:rPr lang="en-US" sz="900" b="0" i="0" kern="1200" dirty="0">
                <a:solidFill>
                  <a:srgbClr val="4C4C4C"/>
                </a:solidFill>
                <a:latin typeface="Arial" panose="020B0604020202020204" pitchFamily="34" charset="0"/>
                <a:cs typeface="Arial" panose="020B0604020202020204" pitchFamily="34" charset="0"/>
              </a:rPr>
              <a:t> documents </a:t>
            </a:r>
            <a:r>
              <a:rPr lang="en-US" sz="900" b="0" i="0" kern="1200" dirty="0" err="1">
                <a:solidFill>
                  <a:srgbClr val="4C4C4C"/>
                </a:solidFill>
                <a:latin typeface="Arial" panose="020B0604020202020204" pitchFamily="34" charset="0"/>
                <a:cs typeface="Arial" panose="020B0604020202020204" pitchFamily="34" charset="0"/>
              </a:rPr>
              <a:t>sont</a:t>
            </a:r>
            <a:r>
              <a:rPr lang="en-US" sz="900" b="0" i="0" kern="1200" dirty="0">
                <a:solidFill>
                  <a:srgbClr val="4C4C4C"/>
                </a:solidFill>
                <a:latin typeface="Arial" panose="020B0604020202020204" pitchFamily="34" charset="0"/>
                <a:cs typeface="Arial" panose="020B0604020202020204" pitchFamily="34" charset="0"/>
              </a:rPr>
              <a:t> </a:t>
            </a:r>
            <a:r>
              <a:rPr lang="en-US" sz="900" b="0" i="0" kern="1200" dirty="0" err="1">
                <a:solidFill>
                  <a:srgbClr val="4C4C4C"/>
                </a:solidFill>
                <a:latin typeface="Arial" panose="020B0604020202020204" pitchFamily="34" charset="0"/>
                <a:cs typeface="Arial" panose="020B0604020202020204" pitchFamily="34" charset="0"/>
              </a:rPr>
              <a:t>destinés</a:t>
            </a:r>
            <a:r>
              <a:rPr lang="en-US" sz="900" b="0" i="0" kern="1200" dirty="0">
                <a:solidFill>
                  <a:srgbClr val="4C4C4C"/>
                </a:solidFill>
                <a:latin typeface="Arial" panose="020B0604020202020204" pitchFamily="34" charset="0"/>
                <a:cs typeface="Arial" panose="020B0604020202020204" pitchFamily="34" charset="0"/>
              </a:rPr>
              <a:t> </a:t>
            </a:r>
            <a:r>
              <a:rPr lang="en-US" sz="900" b="0" i="0" kern="1200" dirty="0" err="1">
                <a:solidFill>
                  <a:srgbClr val="4C4C4C"/>
                </a:solidFill>
                <a:latin typeface="Arial" panose="020B0604020202020204" pitchFamily="34" charset="0"/>
                <a:cs typeface="Arial" panose="020B0604020202020204" pitchFamily="34" charset="0"/>
              </a:rPr>
              <a:t>à</a:t>
            </a:r>
            <a:r>
              <a:rPr lang="en-US" sz="900" b="0" i="0" kern="1200" dirty="0">
                <a:solidFill>
                  <a:srgbClr val="4C4C4C"/>
                </a:solidFill>
                <a:latin typeface="Arial" panose="020B0604020202020204" pitchFamily="34" charset="0"/>
                <a:cs typeface="Arial" panose="020B0604020202020204" pitchFamily="34" charset="0"/>
              </a:rPr>
              <a:t> </a:t>
            </a:r>
            <a:r>
              <a:rPr lang="en-US" sz="900" b="0" i="0" kern="1200" dirty="0" err="1">
                <a:solidFill>
                  <a:srgbClr val="4C4C4C"/>
                </a:solidFill>
                <a:latin typeface="Arial" panose="020B0604020202020204" pitchFamily="34" charset="0"/>
                <a:cs typeface="Arial" panose="020B0604020202020204" pitchFamily="34" charset="0"/>
              </a:rPr>
              <a:t>fournir</a:t>
            </a:r>
            <a:r>
              <a:rPr lang="en-US" sz="900" b="0" i="0" kern="1200" dirty="0">
                <a:solidFill>
                  <a:srgbClr val="4C4C4C"/>
                </a:solidFill>
                <a:latin typeface="Arial" panose="020B0604020202020204" pitchFamily="34" charset="0"/>
                <a:cs typeface="Arial" panose="020B0604020202020204" pitchFamily="34" charset="0"/>
              </a:rPr>
              <a:t> de </a:t>
            </a:r>
            <a:r>
              <a:rPr lang="en-US" sz="900" b="0" i="0" kern="1200" dirty="0" err="1">
                <a:solidFill>
                  <a:srgbClr val="4C4C4C"/>
                </a:solidFill>
                <a:latin typeface="Arial" panose="020B0604020202020204" pitchFamily="34" charset="0"/>
                <a:cs typeface="Arial" panose="020B0604020202020204" pitchFamily="34" charset="0"/>
              </a:rPr>
              <a:t>brefs</a:t>
            </a:r>
            <a:r>
              <a:rPr lang="en-US" sz="900" b="0" i="0" kern="1200" dirty="0">
                <a:solidFill>
                  <a:srgbClr val="4C4C4C"/>
                </a:solidFill>
                <a:latin typeface="Arial" panose="020B0604020202020204" pitchFamily="34" charset="0"/>
                <a:cs typeface="Arial" panose="020B0604020202020204" pitchFamily="34" charset="0"/>
              </a:rPr>
              <a:t> résumés </a:t>
            </a:r>
            <a:r>
              <a:rPr lang="en-US" sz="900" b="0" i="0" kern="1200" dirty="0" err="1">
                <a:solidFill>
                  <a:srgbClr val="4C4C4C"/>
                </a:solidFill>
                <a:latin typeface="Arial" panose="020B0604020202020204" pitchFamily="34" charset="0"/>
                <a:cs typeface="Arial" panose="020B0604020202020204" pitchFamily="34" charset="0"/>
              </a:rPr>
              <a:t>informatifs</a:t>
            </a:r>
            <a:r>
              <a:rPr lang="en-US" sz="900" b="0" i="0" kern="1200" dirty="0">
                <a:solidFill>
                  <a:srgbClr val="4C4C4C"/>
                </a:solidFill>
                <a:latin typeface="Arial" panose="020B0604020202020204" pitchFamily="34" charset="0"/>
                <a:cs typeface="Arial" panose="020B0604020202020204" pitchFamily="34" charset="0"/>
              </a:rPr>
              <a:t> </a:t>
            </a:r>
            <a:r>
              <a:rPr lang="en-US" sz="900" b="0" i="0" kern="1200" dirty="0" err="1">
                <a:solidFill>
                  <a:srgbClr val="4C4C4C"/>
                </a:solidFill>
                <a:latin typeface="Arial" panose="020B0604020202020204" pitchFamily="34" charset="0"/>
                <a:cs typeface="Arial" panose="020B0604020202020204" pitchFamily="34" charset="0"/>
              </a:rPr>
              <a:t>en</a:t>
            </a:r>
            <a:r>
              <a:rPr lang="en-US" sz="900" b="0" i="0" kern="1200" dirty="0">
                <a:solidFill>
                  <a:srgbClr val="4C4C4C"/>
                </a:solidFill>
                <a:latin typeface="Arial" panose="020B0604020202020204" pitchFamily="34" charset="0"/>
                <a:cs typeface="Arial" panose="020B0604020202020204" pitchFamily="34" charset="0"/>
              </a:rPr>
              <a:t> matière de </a:t>
            </a:r>
            <a:r>
              <a:rPr lang="en-US" sz="900" b="0" i="0" kern="1200" dirty="0" err="1">
                <a:solidFill>
                  <a:srgbClr val="4C4C4C"/>
                </a:solidFill>
                <a:latin typeface="Arial" panose="020B0604020202020204" pitchFamily="34" charset="0"/>
                <a:cs typeface="Arial" panose="020B0604020202020204" pitchFamily="34" charset="0"/>
              </a:rPr>
              <a:t>développements</a:t>
            </a:r>
            <a:r>
              <a:rPr lang="en-US" sz="900" b="0" i="0" kern="1200" dirty="0">
                <a:solidFill>
                  <a:srgbClr val="4C4C4C"/>
                </a:solidFill>
                <a:latin typeface="Arial" panose="020B0604020202020204" pitchFamily="34" charset="0"/>
                <a:cs typeface="Arial" panose="020B0604020202020204" pitchFamily="34" charset="0"/>
              </a:rPr>
              <a:t> </a:t>
            </a:r>
            <a:r>
              <a:rPr lang="en-US" sz="900" b="0" i="0" kern="1200" dirty="0" err="1">
                <a:solidFill>
                  <a:srgbClr val="4C4C4C"/>
                </a:solidFill>
                <a:latin typeface="Arial" panose="020B0604020202020204" pitchFamily="34" charset="0"/>
                <a:cs typeface="Arial" panose="020B0604020202020204" pitchFamily="34" charset="0"/>
              </a:rPr>
              <a:t>juridiques</a:t>
            </a:r>
            <a:r>
              <a:rPr lang="en-US" sz="900" b="0" i="0" kern="1200" dirty="0">
                <a:solidFill>
                  <a:srgbClr val="4C4C4C"/>
                </a:solidFill>
                <a:latin typeface="Arial" panose="020B0604020202020204" pitchFamily="34" charset="0"/>
                <a:cs typeface="Arial" panose="020B0604020202020204" pitchFamily="34" charset="0"/>
              </a:rPr>
              <a:t> et de </a:t>
            </a:r>
            <a:r>
              <a:rPr lang="en-US" sz="900" b="0" i="0" kern="1200" dirty="0" err="1">
                <a:solidFill>
                  <a:srgbClr val="4C4C4C"/>
                </a:solidFill>
                <a:latin typeface="Arial" panose="020B0604020202020204" pitchFamily="34" charset="0"/>
                <a:cs typeface="Arial" panose="020B0604020202020204" pitchFamily="34" charset="0"/>
              </a:rPr>
              <a:t>sujets</a:t>
            </a:r>
            <a:r>
              <a:rPr lang="en-US" sz="900" b="0" i="0" kern="1200" dirty="0">
                <a:solidFill>
                  <a:srgbClr val="4C4C4C"/>
                </a:solidFill>
                <a:latin typeface="Arial" panose="020B0604020202020204" pitchFamily="34" charset="0"/>
                <a:cs typeface="Arial" panose="020B0604020202020204" pitchFamily="34" charset="0"/>
              </a:rPr>
              <a:t> </a:t>
            </a:r>
            <a:r>
              <a:rPr lang="en-US" sz="900" b="0" i="0" kern="1200" dirty="0" err="1">
                <a:solidFill>
                  <a:srgbClr val="4C4C4C"/>
                </a:solidFill>
                <a:latin typeface="Arial" panose="020B0604020202020204" pitchFamily="34" charset="0"/>
                <a:cs typeface="Arial" panose="020B0604020202020204" pitchFamily="34" charset="0"/>
              </a:rPr>
              <a:t>d’intérêt</a:t>
            </a:r>
            <a:r>
              <a:rPr lang="en-US" sz="900" b="0" i="0" kern="1200" dirty="0">
                <a:solidFill>
                  <a:srgbClr val="4C4C4C"/>
                </a:solidFill>
                <a:latin typeface="Arial" panose="020B0604020202020204" pitchFamily="34" charset="0"/>
                <a:cs typeface="Arial" panose="020B0604020202020204" pitchFamily="34" charset="0"/>
              </a:rPr>
              <a:t> </a:t>
            </a:r>
            <a:r>
              <a:rPr lang="en-US" sz="900" b="0" i="0" kern="1200" dirty="0" err="1">
                <a:solidFill>
                  <a:srgbClr val="4C4C4C"/>
                </a:solidFill>
                <a:latin typeface="Arial" panose="020B0604020202020204" pitchFamily="34" charset="0"/>
                <a:cs typeface="Arial" panose="020B0604020202020204" pitchFamily="34" charset="0"/>
              </a:rPr>
              <a:t>général</a:t>
            </a:r>
            <a:r>
              <a:rPr lang="en-US" sz="900" b="0" i="0" kern="1200" dirty="0">
                <a:solidFill>
                  <a:srgbClr val="4C4C4C"/>
                </a:solidFill>
                <a:latin typeface="Arial" panose="020B0604020202020204" pitchFamily="34" charset="0"/>
                <a:cs typeface="Arial" panose="020B0604020202020204" pitchFamily="34" charset="0"/>
              </a:rPr>
              <a:t>.</a:t>
            </a:r>
          </a:p>
          <a:p>
            <a:pPr marL="0" indent="0" algn="just" defTabSz="685800" rtl="0" eaLnBrk="1" latinLnBrk="0" hangingPunct="1">
              <a:lnSpc>
                <a:spcPct val="100000"/>
              </a:lnSpc>
              <a:spcBef>
                <a:spcPts val="750"/>
              </a:spcBef>
              <a:buFont typeface="Arial" panose="020B0604020202020204" pitchFamily="34" charset="0"/>
              <a:buNone/>
            </a:pPr>
            <a:r>
              <a:rPr lang="en-US" sz="900" b="0" i="0" kern="1200" dirty="0" err="1">
                <a:solidFill>
                  <a:srgbClr val="4C4C4C"/>
                </a:solidFill>
                <a:latin typeface="Arial" panose="020B0604020202020204" pitchFamily="34" charset="0"/>
                <a:cs typeface="Arial" panose="020B0604020202020204" pitchFamily="34" charset="0"/>
              </a:rPr>
              <a:t>Ces</a:t>
            </a:r>
            <a:r>
              <a:rPr lang="en-US" sz="900" b="0" i="0" kern="1200" dirty="0">
                <a:solidFill>
                  <a:srgbClr val="4C4C4C"/>
                </a:solidFill>
                <a:latin typeface="Arial" panose="020B0604020202020204" pitchFamily="34" charset="0"/>
                <a:cs typeface="Arial" panose="020B0604020202020204" pitchFamily="34" charset="0"/>
              </a:rPr>
              <a:t> documents ne </a:t>
            </a:r>
            <a:r>
              <a:rPr lang="en-US" sz="900" b="0" i="0" kern="1200" dirty="0" err="1">
                <a:solidFill>
                  <a:srgbClr val="4C4C4C"/>
                </a:solidFill>
                <a:latin typeface="Arial" panose="020B0604020202020204" pitchFamily="34" charset="0"/>
                <a:cs typeface="Arial" panose="020B0604020202020204" pitchFamily="34" charset="0"/>
              </a:rPr>
              <a:t>doivent</a:t>
            </a:r>
            <a:r>
              <a:rPr lang="en-US" sz="900" b="0" i="0" kern="1200" dirty="0">
                <a:solidFill>
                  <a:srgbClr val="4C4C4C"/>
                </a:solidFill>
                <a:latin typeface="Arial" panose="020B0604020202020204" pitchFamily="34" charset="0"/>
                <a:cs typeface="Arial" panose="020B0604020202020204" pitchFamily="34" charset="0"/>
              </a:rPr>
              <a:t> pas </a:t>
            </a:r>
            <a:r>
              <a:rPr lang="en-US" sz="900" b="0" i="0" kern="1200" dirty="0" err="1">
                <a:solidFill>
                  <a:srgbClr val="4C4C4C"/>
                </a:solidFill>
                <a:latin typeface="Arial" panose="020B0604020202020204" pitchFamily="34" charset="0"/>
                <a:cs typeface="Arial" panose="020B0604020202020204" pitchFamily="34" charset="0"/>
              </a:rPr>
              <a:t>être</a:t>
            </a:r>
            <a:r>
              <a:rPr lang="en-US" sz="900" b="0" i="0" kern="1200" dirty="0">
                <a:solidFill>
                  <a:srgbClr val="4C4C4C"/>
                </a:solidFill>
                <a:latin typeface="Arial" panose="020B0604020202020204" pitchFamily="34" charset="0"/>
                <a:cs typeface="Arial" panose="020B0604020202020204" pitchFamily="34" charset="0"/>
              </a:rPr>
              <a:t> </a:t>
            </a:r>
            <a:r>
              <a:rPr lang="en-US" sz="900" b="0" i="0" kern="1200" dirty="0" err="1">
                <a:solidFill>
                  <a:srgbClr val="4C4C4C"/>
                </a:solidFill>
                <a:latin typeface="Arial" panose="020B0604020202020204" pitchFamily="34" charset="0"/>
                <a:cs typeface="Arial" panose="020B0604020202020204" pitchFamily="34" charset="0"/>
              </a:rPr>
              <a:t>considérés</a:t>
            </a:r>
            <a:r>
              <a:rPr lang="en-US" sz="900" b="0" i="0" kern="1200" dirty="0">
                <a:solidFill>
                  <a:srgbClr val="4C4C4C"/>
                </a:solidFill>
                <a:latin typeface="Arial" panose="020B0604020202020204" pitchFamily="34" charset="0"/>
                <a:cs typeface="Arial" panose="020B0604020202020204" pitchFamily="34" charset="0"/>
              </a:rPr>
              <a:t> </a:t>
            </a:r>
            <a:r>
              <a:rPr lang="en-US" sz="900" b="0" i="0" kern="1200" dirty="0" err="1">
                <a:solidFill>
                  <a:srgbClr val="4C4C4C"/>
                </a:solidFill>
                <a:latin typeface="Arial" panose="020B0604020202020204" pitchFamily="34" charset="0"/>
                <a:cs typeface="Arial" panose="020B0604020202020204" pitchFamily="34" charset="0"/>
              </a:rPr>
              <a:t>comme</a:t>
            </a:r>
            <a:r>
              <a:rPr lang="en-US" sz="900" b="0" i="0" kern="1200" dirty="0">
                <a:solidFill>
                  <a:srgbClr val="4C4C4C"/>
                </a:solidFill>
                <a:latin typeface="Arial" panose="020B0604020202020204" pitchFamily="34" charset="0"/>
                <a:cs typeface="Arial" panose="020B0604020202020204" pitchFamily="34" charset="0"/>
              </a:rPr>
              <a:t> un </a:t>
            </a:r>
            <a:r>
              <a:rPr lang="en-US" sz="900" b="0" i="0" kern="1200" dirty="0" err="1">
                <a:solidFill>
                  <a:srgbClr val="4C4C4C"/>
                </a:solidFill>
                <a:latin typeface="Arial" panose="020B0604020202020204" pitchFamily="34" charset="0"/>
                <a:cs typeface="Arial" panose="020B0604020202020204" pitchFamily="34" charset="0"/>
              </a:rPr>
              <a:t>substitut</a:t>
            </a:r>
            <a:r>
              <a:rPr lang="en-US" sz="900" b="0" i="0" kern="1200" dirty="0">
                <a:solidFill>
                  <a:srgbClr val="4C4C4C"/>
                </a:solidFill>
                <a:latin typeface="Arial" panose="020B0604020202020204" pitchFamily="34" charset="0"/>
                <a:cs typeface="Arial" panose="020B0604020202020204" pitchFamily="34" charset="0"/>
              </a:rPr>
              <a:t> </a:t>
            </a:r>
            <a:r>
              <a:rPr lang="en-US" sz="900" b="0" i="0" kern="1200" dirty="0" err="1">
                <a:solidFill>
                  <a:srgbClr val="4C4C4C"/>
                </a:solidFill>
                <a:latin typeface="Arial" panose="020B0604020202020204" pitchFamily="34" charset="0"/>
                <a:cs typeface="Arial" panose="020B0604020202020204" pitchFamily="34" charset="0"/>
              </a:rPr>
              <a:t>à</a:t>
            </a:r>
            <a:r>
              <a:rPr lang="en-US" sz="900" b="0" i="0" kern="1200" dirty="0">
                <a:solidFill>
                  <a:srgbClr val="4C4C4C"/>
                </a:solidFill>
                <a:latin typeface="Arial" panose="020B0604020202020204" pitchFamily="34" charset="0"/>
                <a:cs typeface="Arial" panose="020B0604020202020204" pitchFamily="34" charset="0"/>
              </a:rPr>
              <a:t> un </a:t>
            </a:r>
            <a:r>
              <a:rPr lang="en-US" sz="900" b="0" i="0" kern="1200" dirty="0" err="1">
                <a:solidFill>
                  <a:srgbClr val="4C4C4C"/>
                </a:solidFill>
                <a:latin typeface="Arial" panose="020B0604020202020204" pitchFamily="34" charset="0"/>
                <a:cs typeface="Arial" panose="020B0604020202020204" pitchFamily="34" charset="0"/>
              </a:rPr>
              <a:t>entretien</a:t>
            </a:r>
            <a:r>
              <a:rPr lang="en-US" sz="900" b="0" i="0" kern="1200" dirty="0">
                <a:solidFill>
                  <a:srgbClr val="4C4C4C"/>
                </a:solidFill>
                <a:latin typeface="Arial" panose="020B0604020202020204" pitchFamily="34" charset="0"/>
                <a:cs typeface="Arial" panose="020B0604020202020204" pitchFamily="34" charset="0"/>
              </a:rPr>
              <a:t> avec </a:t>
            </a:r>
            <a:r>
              <a:rPr lang="en-US" sz="900" b="0" i="0" kern="1200" dirty="0" err="1">
                <a:solidFill>
                  <a:srgbClr val="4C4C4C"/>
                </a:solidFill>
                <a:latin typeface="Arial" panose="020B0604020202020204" pitchFamily="34" charset="0"/>
                <a:cs typeface="Arial" panose="020B0604020202020204" pitchFamily="34" charset="0"/>
              </a:rPr>
              <a:t>un.e</a:t>
            </a:r>
            <a:r>
              <a:rPr lang="en-US" sz="900" b="0" i="0" kern="1200" dirty="0">
                <a:solidFill>
                  <a:srgbClr val="4C4C4C"/>
                </a:solidFill>
                <a:latin typeface="Arial" panose="020B0604020202020204" pitchFamily="34" charset="0"/>
                <a:cs typeface="Arial" panose="020B0604020202020204" pitchFamily="34" charset="0"/>
              </a:rPr>
              <a:t> </a:t>
            </a:r>
            <a:r>
              <a:rPr lang="en-US" sz="900" b="0" i="0" kern="1200" dirty="0" err="1">
                <a:solidFill>
                  <a:srgbClr val="4C4C4C"/>
                </a:solidFill>
                <a:latin typeface="Arial" panose="020B0604020202020204" pitchFamily="34" charset="0"/>
                <a:cs typeface="Arial" panose="020B0604020202020204" pitchFamily="34" charset="0"/>
              </a:rPr>
              <a:t>avocat.e</a:t>
            </a:r>
            <a:r>
              <a:rPr lang="en-US" sz="900" b="0" i="0" kern="1200" dirty="0">
                <a:solidFill>
                  <a:srgbClr val="4C4C4C"/>
                </a:solidFill>
                <a:latin typeface="Arial" panose="020B0604020202020204" pitchFamily="34" charset="0"/>
                <a:cs typeface="Arial" panose="020B0604020202020204" pitchFamily="34" charset="0"/>
              </a:rPr>
              <a:t> </a:t>
            </a:r>
            <a:r>
              <a:rPr lang="en-US" sz="900" b="0" i="0" kern="1200" dirty="0" err="1">
                <a:solidFill>
                  <a:srgbClr val="4C4C4C"/>
                </a:solidFill>
                <a:latin typeface="Arial" panose="020B0604020202020204" pitchFamily="34" charset="0"/>
                <a:cs typeface="Arial" panose="020B0604020202020204" pitchFamily="34" charset="0"/>
              </a:rPr>
              <a:t>en</a:t>
            </a:r>
            <a:r>
              <a:rPr lang="en-US" sz="900" b="0" i="0" kern="1200" dirty="0">
                <a:solidFill>
                  <a:srgbClr val="4C4C4C"/>
                </a:solidFill>
                <a:latin typeface="Arial" panose="020B0604020202020204" pitchFamily="34" charset="0"/>
                <a:cs typeface="Arial" panose="020B0604020202020204" pitchFamily="34" charset="0"/>
              </a:rPr>
              <a:t> </a:t>
            </a:r>
            <a:r>
              <a:rPr lang="en-US" sz="900" b="0" i="0" kern="1200" dirty="0" err="1">
                <a:solidFill>
                  <a:srgbClr val="4C4C4C"/>
                </a:solidFill>
                <a:latin typeface="Arial" panose="020B0604020202020204" pitchFamily="34" charset="0"/>
                <a:cs typeface="Arial" panose="020B0604020202020204" pitchFamily="34" charset="0"/>
              </a:rPr>
              <a:t>ce</a:t>
            </a:r>
            <a:r>
              <a:rPr lang="en-US" sz="900" b="0" i="0" kern="1200" dirty="0">
                <a:solidFill>
                  <a:srgbClr val="4C4C4C"/>
                </a:solidFill>
                <a:latin typeface="Arial" panose="020B0604020202020204" pitchFamily="34" charset="0"/>
                <a:cs typeface="Arial" panose="020B0604020202020204" pitchFamily="34" charset="0"/>
              </a:rPr>
              <a:t> qui </a:t>
            </a:r>
            <a:r>
              <a:rPr lang="en-US" sz="900" b="0" i="0" kern="1200" dirty="0" err="1">
                <a:solidFill>
                  <a:srgbClr val="4C4C4C"/>
                </a:solidFill>
                <a:latin typeface="Arial" panose="020B0604020202020204" pitchFamily="34" charset="0"/>
                <a:cs typeface="Arial" panose="020B0604020202020204" pitchFamily="34" charset="0"/>
              </a:rPr>
              <a:t>concerne</a:t>
            </a:r>
            <a:r>
              <a:rPr lang="en-US" sz="900" b="0" i="0" kern="1200" dirty="0">
                <a:solidFill>
                  <a:srgbClr val="4C4C4C"/>
                </a:solidFill>
                <a:latin typeface="Arial" panose="020B0604020202020204" pitchFamily="34" charset="0"/>
                <a:cs typeface="Arial" panose="020B0604020202020204" pitchFamily="34" charset="0"/>
              </a:rPr>
              <a:t> les </a:t>
            </a:r>
            <a:r>
              <a:rPr lang="en-US" sz="900" b="0" i="0" kern="1200" dirty="0" err="1">
                <a:solidFill>
                  <a:srgbClr val="4C4C4C"/>
                </a:solidFill>
                <a:latin typeface="Arial" panose="020B0604020202020204" pitchFamily="34" charset="0"/>
                <a:cs typeface="Arial" panose="020B0604020202020204" pitchFamily="34" charset="0"/>
              </a:rPr>
              <a:t>circonstances</a:t>
            </a:r>
            <a:r>
              <a:rPr lang="en-US" sz="900" b="0" i="0" kern="1200" dirty="0">
                <a:solidFill>
                  <a:srgbClr val="4C4C4C"/>
                </a:solidFill>
                <a:latin typeface="Arial" panose="020B0604020202020204" pitchFamily="34" charset="0"/>
                <a:cs typeface="Arial" panose="020B0604020202020204" pitchFamily="34" charset="0"/>
              </a:rPr>
              <a:t> </a:t>
            </a:r>
            <a:r>
              <a:rPr lang="en-US" sz="900" b="0" i="0" kern="1200" dirty="0" err="1">
                <a:solidFill>
                  <a:srgbClr val="4C4C4C"/>
                </a:solidFill>
                <a:latin typeface="Arial" panose="020B0604020202020204" pitchFamily="34" charset="0"/>
                <a:cs typeface="Arial" panose="020B0604020202020204" pitchFamily="34" charset="0"/>
              </a:rPr>
              <a:t>spécifiques</a:t>
            </a:r>
            <a:r>
              <a:rPr lang="en-US" sz="900" b="0" i="0" kern="1200" dirty="0">
                <a:solidFill>
                  <a:srgbClr val="4C4C4C"/>
                </a:solidFill>
                <a:latin typeface="Arial" panose="020B0604020202020204" pitchFamily="34" charset="0"/>
                <a:cs typeface="Arial" panose="020B0604020202020204" pitchFamily="34" charset="0"/>
              </a:rPr>
              <a:t> au </a:t>
            </a:r>
            <a:r>
              <a:rPr lang="en-US" sz="900" b="0" i="0" kern="1200" dirty="0" err="1">
                <a:solidFill>
                  <a:srgbClr val="4C4C4C"/>
                </a:solidFill>
                <a:latin typeface="Arial" panose="020B0604020202020204" pitchFamily="34" charset="0"/>
                <a:cs typeface="Arial" panose="020B0604020202020204" pitchFamily="34" charset="0"/>
              </a:rPr>
              <a:t>lecteur</a:t>
            </a:r>
            <a:r>
              <a:rPr lang="en-US" sz="900" b="0" i="0" kern="1200" dirty="0">
                <a:solidFill>
                  <a:srgbClr val="4C4C4C"/>
                </a:solidFill>
                <a:latin typeface="Arial" panose="020B0604020202020204" pitchFamily="34" charset="0"/>
                <a:cs typeface="Arial" panose="020B0604020202020204" pitchFamily="34" charset="0"/>
              </a:rPr>
              <a:t>. </a:t>
            </a:r>
            <a:r>
              <a:rPr lang="en-US" sz="900" b="0" i="0" kern="1200" dirty="0" err="1">
                <a:solidFill>
                  <a:srgbClr val="4C4C4C"/>
                </a:solidFill>
                <a:latin typeface="Arial" panose="020B0604020202020204" pitchFamily="34" charset="0"/>
                <a:cs typeface="Arial" panose="020B0604020202020204" pitchFamily="34" charset="0"/>
              </a:rPr>
              <a:t>Chaque</a:t>
            </a:r>
            <a:r>
              <a:rPr lang="en-US" sz="900" b="0" i="0" kern="1200" dirty="0">
                <a:solidFill>
                  <a:srgbClr val="4C4C4C"/>
                </a:solidFill>
                <a:latin typeface="Arial" panose="020B0604020202020204" pitchFamily="34" charset="0"/>
                <a:cs typeface="Arial" panose="020B0604020202020204" pitchFamily="34" charset="0"/>
              </a:rPr>
              <a:t> situation </a:t>
            </a:r>
            <a:r>
              <a:rPr lang="en-US" sz="900" b="0" i="0" kern="1200" dirty="0" err="1">
                <a:solidFill>
                  <a:srgbClr val="4C4C4C"/>
                </a:solidFill>
                <a:latin typeface="Arial" panose="020B0604020202020204" pitchFamily="34" charset="0"/>
                <a:cs typeface="Arial" panose="020B0604020202020204" pitchFamily="34" charset="0"/>
              </a:rPr>
              <a:t>légale</a:t>
            </a:r>
            <a:r>
              <a:rPr lang="en-US" sz="900" b="0" i="0" kern="1200" dirty="0">
                <a:solidFill>
                  <a:srgbClr val="4C4C4C"/>
                </a:solidFill>
                <a:latin typeface="Arial" panose="020B0604020202020204" pitchFamily="34" charset="0"/>
                <a:cs typeface="Arial" panose="020B0604020202020204" pitchFamily="34" charset="0"/>
              </a:rPr>
              <a:t> </a:t>
            </a:r>
            <a:r>
              <a:rPr lang="en-US" sz="900" b="0" i="0" kern="1200" dirty="0" err="1">
                <a:solidFill>
                  <a:srgbClr val="4C4C4C"/>
                </a:solidFill>
                <a:latin typeface="Arial" panose="020B0604020202020204" pitchFamily="34" charset="0"/>
                <a:cs typeface="Arial" panose="020B0604020202020204" pitchFamily="34" charset="0"/>
              </a:rPr>
              <a:t>ou</a:t>
            </a:r>
            <a:r>
              <a:rPr lang="en-US" sz="900" b="0" i="0" kern="1200" dirty="0">
                <a:solidFill>
                  <a:srgbClr val="4C4C4C"/>
                </a:solidFill>
                <a:latin typeface="Arial" panose="020B0604020202020204" pitchFamily="34" charset="0"/>
                <a:cs typeface="Arial" panose="020B0604020202020204" pitchFamily="34" charset="0"/>
              </a:rPr>
              <a:t> </a:t>
            </a:r>
            <a:r>
              <a:rPr lang="en-US" sz="900" b="0" i="0" kern="1200" dirty="0" err="1">
                <a:solidFill>
                  <a:srgbClr val="4C4C4C"/>
                </a:solidFill>
                <a:latin typeface="Arial" panose="020B0604020202020204" pitchFamily="34" charset="0"/>
                <a:cs typeface="Arial" panose="020B0604020202020204" pitchFamily="34" charset="0"/>
              </a:rPr>
              <a:t>réglementaire</a:t>
            </a:r>
            <a:r>
              <a:rPr lang="en-US" sz="900" b="0" i="0" kern="1200" dirty="0">
                <a:solidFill>
                  <a:srgbClr val="4C4C4C"/>
                </a:solidFill>
                <a:latin typeface="Arial" panose="020B0604020202020204" pitchFamily="34" charset="0"/>
                <a:cs typeface="Arial" panose="020B0604020202020204" pitchFamily="34" charset="0"/>
              </a:rPr>
              <a:t> </a:t>
            </a:r>
            <a:r>
              <a:rPr lang="en-US" sz="900" b="0" i="0" kern="1200" dirty="0" err="1">
                <a:solidFill>
                  <a:srgbClr val="4C4C4C"/>
                </a:solidFill>
                <a:latin typeface="Arial" panose="020B0604020202020204" pitchFamily="34" charset="0"/>
                <a:cs typeface="Arial" panose="020B0604020202020204" pitchFamily="34" charset="0"/>
              </a:rPr>
              <a:t>est</a:t>
            </a:r>
            <a:r>
              <a:rPr lang="en-US" sz="900" b="0" i="0" kern="1200" dirty="0">
                <a:solidFill>
                  <a:srgbClr val="4C4C4C"/>
                </a:solidFill>
                <a:latin typeface="Arial" panose="020B0604020202020204" pitchFamily="34" charset="0"/>
                <a:cs typeface="Arial" panose="020B0604020202020204" pitchFamily="34" charset="0"/>
              </a:rPr>
              <a:t> unique et </a:t>
            </a:r>
            <a:r>
              <a:rPr lang="en-US" sz="900" b="0" i="0" kern="1200" dirty="0" err="1">
                <a:solidFill>
                  <a:srgbClr val="4C4C4C"/>
                </a:solidFill>
                <a:latin typeface="Arial" panose="020B0604020202020204" pitchFamily="34" charset="0"/>
                <a:cs typeface="Arial" panose="020B0604020202020204" pitchFamily="34" charset="0"/>
              </a:rPr>
              <a:t>nécessite</a:t>
            </a:r>
            <a:r>
              <a:rPr lang="en-US" sz="900" b="0" i="0" kern="1200" dirty="0">
                <a:solidFill>
                  <a:srgbClr val="4C4C4C"/>
                </a:solidFill>
                <a:latin typeface="Arial" panose="020B0604020202020204" pitchFamily="34" charset="0"/>
                <a:cs typeface="Arial" panose="020B0604020202020204" pitchFamily="34" charset="0"/>
              </a:rPr>
              <a:t> un examen des faits </a:t>
            </a:r>
            <a:r>
              <a:rPr lang="en-US" sz="900" b="0" i="0" kern="1200" dirty="0" err="1">
                <a:solidFill>
                  <a:srgbClr val="4C4C4C"/>
                </a:solidFill>
                <a:latin typeface="Arial" panose="020B0604020202020204" pitchFamily="34" charset="0"/>
                <a:cs typeface="Arial" panose="020B0604020202020204" pitchFamily="34" charset="0"/>
              </a:rPr>
              <a:t>pertinents</a:t>
            </a:r>
            <a:r>
              <a:rPr lang="en-US" sz="900" b="0" i="0" kern="1200" dirty="0">
                <a:solidFill>
                  <a:srgbClr val="4C4C4C"/>
                </a:solidFill>
                <a:latin typeface="Arial" panose="020B0604020202020204" pitchFamily="34" charset="0"/>
                <a:cs typeface="Arial" panose="020B0604020202020204" pitchFamily="34" charset="0"/>
              </a:rPr>
              <a:t> et du droit applicable.</a:t>
            </a:r>
          </a:p>
          <a:p>
            <a:pPr marL="0" indent="0" algn="just" defTabSz="685800" rtl="0" eaLnBrk="1" latinLnBrk="0" hangingPunct="1">
              <a:lnSpc>
                <a:spcPct val="100000"/>
              </a:lnSpc>
              <a:spcBef>
                <a:spcPts val="750"/>
              </a:spcBef>
              <a:buFont typeface="Arial" panose="020B0604020202020204" pitchFamily="34" charset="0"/>
              <a:buNone/>
            </a:pPr>
            <a:r>
              <a:rPr lang="en-US" sz="900" b="0" i="0" kern="1200" dirty="0">
                <a:solidFill>
                  <a:srgbClr val="4C4C4C"/>
                </a:solidFill>
                <a:latin typeface="Arial" panose="020B0604020202020204" pitchFamily="34" charset="0"/>
                <a:cs typeface="Arial" panose="020B0604020202020204" pitchFamily="34" charset="0"/>
              </a:rPr>
              <a:t>Si </a:t>
            </a:r>
            <a:r>
              <a:rPr lang="en-US" sz="900" b="0" i="0" kern="1200" dirty="0" err="1">
                <a:solidFill>
                  <a:srgbClr val="4C4C4C"/>
                </a:solidFill>
                <a:latin typeface="Arial" panose="020B0604020202020204" pitchFamily="34" charset="0"/>
                <a:cs typeface="Arial" panose="020B0604020202020204" pitchFamily="34" charset="0"/>
              </a:rPr>
              <a:t>vous</a:t>
            </a:r>
            <a:r>
              <a:rPr lang="en-US" sz="900" b="0" i="0" kern="1200" dirty="0">
                <a:solidFill>
                  <a:srgbClr val="4C4C4C"/>
                </a:solidFill>
                <a:latin typeface="Arial" panose="020B0604020202020204" pitchFamily="34" charset="0"/>
                <a:cs typeface="Arial" panose="020B0604020202020204" pitchFamily="34" charset="0"/>
              </a:rPr>
              <a:t> </a:t>
            </a:r>
            <a:r>
              <a:rPr lang="en-US" sz="900" b="0" i="0" kern="1200" dirty="0" err="1">
                <a:solidFill>
                  <a:srgbClr val="4C4C4C"/>
                </a:solidFill>
                <a:latin typeface="Arial" panose="020B0604020202020204" pitchFamily="34" charset="0"/>
                <a:cs typeface="Arial" panose="020B0604020202020204" pitchFamily="34" charset="0"/>
              </a:rPr>
              <a:t>avez</a:t>
            </a:r>
            <a:r>
              <a:rPr lang="en-US" sz="900" b="0" i="0" kern="1200" dirty="0">
                <a:solidFill>
                  <a:srgbClr val="4C4C4C"/>
                </a:solidFill>
                <a:latin typeface="Arial" panose="020B0604020202020204" pitchFamily="34" charset="0"/>
                <a:cs typeface="Arial" panose="020B0604020202020204" pitchFamily="34" charset="0"/>
              </a:rPr>
              <a:t> des questions précises </a:t>
            </a:r>
            <a:r>
              <a:rPr lang="en-US" sz="900" b="0" i="0" kern="1200" dirty="0" err="1">
                <a:solidFill>
                  <a:srgbClr val="4C4C4C"/>
                </a:solidFill>
                <a:latin typeface="Arial" panose="020B0604020202020204" pitchFamily="34" charset="0"/>
                <a:cs typeface="Arial" panose="020B0604020202020204" pitchFamily="34" charset="0"/>
              </a:rPr>
              <a:t>concernant</a:t>
            </a:r>
            <a:r>
              <a:rPr lang="en-US" sz="900" b="0" i="0" kern="1200" dirty="0">
                <a:solidFill>
                  <a:srgbClr val="4C4C4C"/>
                </a:solidFill>
                <a:latin typeface="Arial" panose="020B0604020202020204" pitchFamily="34" charset="0"/>
                <a:cs typeface="Arial" panose="020B0604020202020204" pitchFamily="34" charset="0"/>
              </a:rPr>
              <a:t> </a:t>
            </a:r>
            <a:r>
              <a:rPr lang="en-US" sz="900" b="0" i="0" kern="1200" dirty="0" err="1">
                <a:solidFill>
                  <a:srgbClr val="4C4C4C"/>
                </a:solidFill>
                <a:latin typeface="Arial" panose="020B0604020202020204" pitchFamily="34" charset="0"/>
                <a:cs typeface="Arial" panose="020B0604020202020204" pitchFamily="34" charset="0"/>
              </a:rPr>
              <a:t>ces</a:t>
            </a:r>
            <a:r>
              <a:rPr lang="en-US" sz="900" b="0" i="0" kern="1200" dirty="0">
                <a:solidFill>
                  <a:srgbClr val="4C4C4C"/>
                </a:solidFill>
                <a:latin typeface="Arial" panose="020B0604020202020204" pitchFamily="34" charset="0"/>
                <a:cs typeface="Arial" panose="020B0604020202020204" pitchFamily="34" charset="0"/>
              </a:rPr>
              <a:t> documents </a:t>
            </a:r>
            <a:r>
              <a:rPr lang="en-US" sz="900" b="0" i="0" kern="1200" dirty="0" err="1">
                <a:solidFill>
                  <a:srgbClr val="4C4C4C"/>
                </a:solidFill>
                <a:latin typeface="Arial" panose="020B0604020202020204" pitchFamily="34" charset="0"/>
                <a:cs typeface="Arial" panose="020B0604020202020204" pitchFamily="34" charset="0"/>
              </a:rPr>
              <a:t>ou</a:t>
            </a:r>
            <a:r>
              <a:rPr lang="en-US" sz="900" b="0" i="0" kern="1200" dirty="0">
                <a:solidFill>
                  <a:srgbClr val="4C4C4C"/>
                </a:solidFill>
                <a:latin typeface="Arial" panose="020B0604020202020204" pitchFamily="34" charset="0"/>
                <a:cs typeface="Arial" panose="020B0604020202020204" pitchFamily="34" charset="0"/>
              </a:rPr>
              <a:t> </a:t>
            </a:r>
            <a:r>
              <a:rPr lang="en-US" sz="900" b="0" i="0" kern="1200" dirty="0" err="1">
                <a:solidFill>
                  <a:srgbClr val="4C4C4C"/>
                </a:solidFill>
                <a:latin typeface="Arial" panose="020B0604020202020204" pitchFamily="34" charset="0"/>
                <a:cs typeface="Arial" panose="020B0604020202020204" pitchFamily="34" charset="0"/>
              </a:rPr>
              <a:t>leur</a:t>
            </a:r>
            <a:r>
              <a:rPr lang="en-US" sz="900" b="0" i="0" kern="1200" dirty="0">
                <a:solidFill>
                  <a:srgbClr val="4C4C4C"/>
                </a:solidFill>
                <a:latin typeface="Arial" panose="020B0604020202020204" pitchFamily="34" charset="0"/>
                <a:cs typeface="Arial" panose="020B0604020202020204" pitchFamily="34" charset="0"/>
              </a:rPr>
              <a:t> application, nous </a:t>
            </a:r>
            <a:r>
              <a:rPr lang="en-US" sz="900" b="0" i="0" kern="1200" dirty="0" err="1">
                <a:solidFill>
                  <a:srgbClr val="4C4C4C"/>
                </a:solidFill>
                <a:latin typeface="Arial" panose="020B0604020202020204" pitchFamily="34" charset="0"/>
                <a:cs typeface="Arial" panose="020B0604020202020204" pitchFamily="34" charset="0"/>
              </a:rPr>
              <a:t>vous</a:t>
            </a:r>
            <a:r>
              <a:rPr lang="en-US" sz="900" b="0" i="0" kern="1200" dirty="0">
                <a:solidFill>
                  <a:srgbClr val="4C4C4C"/>
                </a:solidFill>
                <a:latin typeface="Arial" panose="020B0604020202020204" pitchFamily="34" charset="0"/>
                <a:cs typeface="Arial" panose="020B0604020202020204" pitchFamily="34" charset="0"/>
              </a:rPr>
              <a:t> </a:t>
            </a:r>
            <a:r>
              <a:rPr lang="en-US" sz="900" b="0" i="0" kern="1200" dirty="0" err="1">
                <a:solidFill>
                  <a:srgbClr val="4C4C4C"/>
                </a:solidFill>
                <a:latin typeface="Arial" panose="020B0604020202020204" pitchFamily="34" charset="0"/>
                <a:cs typeface="Arial" panose="020B0604020202020204" pitchFamily="34" charset="0"/>
              </a:rPr>
              <a:t>encourageons</a:t>
            </a:r>
            <a:r>
              <a:rPr lang="en-US" sz="900" b="0" i="0" kern="1200" dirty="0">
                <a:solidFill>
                  <a:srgbClr val="4C4C4C"/>
                </a:solidFill>
                <a:latin typeface="Arial" panose="020B0604020202020204" pitchFamily="34" charset="0"/>
                <a:cs typeface="Arial" panose="020B0604020202020204" pitchFamily="34" charset="0"/>
              </a:rPr>
              <a:t> </a:t>
            </a:r>
            <a:r>
              <a:rPr lang="en-US" sz="900" b="0" i="0" kern="1200" dirty="0" err="1">
                <a:solidFill>
                  <a:srgbClr val="4C4C4C"/>
                </a:solidFill>
                <a:latin typeface="Arial" panose="020B0604020202020204" pitchFamily="34" charset="0"/>
                <a:cs typeface="Arial" panose="020B0604020202020204" pitchFamily="34" charset="0"/>
              </a:rPr>
              <a:t>à</a:t>
            </a:r>
            <a:r>
              <a:rPr lang="en-US" sz="900" b="0" i="0" kern="1200" dirty="0">
                <a:solidFill>
                  <a:srgbClr val="4C4C4C"/>
                </a:solidFill>
                <a:latin typeface="Arial" panose="020B0604020202020204" pitchFamily="34" charset="0"/>
                <a:cs typeface="Arial" panose="020B0604020202020204" pitchFamily="34" charset="0"/>
              </a:rPr>
              <a:t> consulter un </a:t>
            </a:r>
            <a:r>
              <a:rPr lang="en-US" sz="900" b="0" i="0" kern="1200" dirty="0" err="1">
                <a:solidFill>
                  <a:srgbClr val="4C4C4C"/>
                </a:solidFill>
                <a:latin typeface="Arial" panose="020B0604020202020204" pitchFamily="34" charset="0"/>
                <a:cs typeface="Arial" panose="020B0604020202020204" pitchFamily="34" charset="0"/>
              </a:rPr>
              <a:t>membre</a:t>
            </a:r>
            <a:r>
              <a:rPr lang="en-US" sz="900" b="0" i="0" kern="1200" dirty="0">
                <a:solidFill>
                  <a:srgbClr val="4C4C4C"/>
                </a:solidFill>
                <a:latin typeface="Arial" panose="020B0604020202020204" pitchFamily="34" charset="0"/>
                <a:cs typeface="Arial" panose="020B0604020202020204" pitchFamily="34" charset="0"/>
              </a:rPr>
              <a:t> de </a:t>
            </a:r>
            <a:r>
              <a:rPr lang="en-US" sz="900" b="0" i="0" kern="1200" dirty="0" err="1">
                <a:solidFill>
                  <a:srgbClr val="4C4C4C"/>
                </a:solidFill>
                <a:latin typeface="Arial" panose="020B0604020202020204" pitchFamily="34" charset="0"/>
                <a:cs typeface="Arial" panose="020B0604020202020204" pitchFamily="34" charset="0"/>
              </a:rPr>
              <a:t>notre</a:t>
            </a:r>
            <a:r>
              <a:rPr lang="en-US" sz="900" b="0" i="0" kern="1200" dirty="0">
                <a:solidFill>
                  <a:srgbClr val="4C4C4C"/>
                </a:solidFill>
                <a:latin typeface="Arial" panose="020B0604020202020204" pitchFamily="34" charset="0"/>
                <a:cs typeface="Arial" panose="020B0604020202020204" pitchFamily="34" charset="0"/>
              </a:rPr>
              <a:t> cabinet pour </a:t>
            </a:r>
            <a:r>
              <a:rPr lang="en-US" sz="900" b="0" i="0" kern="1200" dirty="0" err="1">
                <a:solidFill>
                  <a:srgbClr val="4C4C4C"/>
                </a:solidFill>
                <a:latin typeface="Arial" panose="020B0604020202020204" pitchFamily="34" charset="0"/>
                <a:cs typeface="Arial" panose="020B0604020202020204" pitchFamily="34" charset="0"/>
              </a:rPr>
              <a:t>discuter</a:t>
            </a:r>
            <a:r>
              <a:rPr lang="en-US" sz="900" b="0" i="0" kern="1200" dirty="0">
                <a:solidFill>
                  <a:srgbClr val="4C4C4C"/>
                </a:solidFill>
                <a:latin typeface="Arial" panose="020B0604020202020204" pitchFamily="34" charset="0"/>
                <a:cs typeface="Arial" panose="020B0604020202020204" pitchFamily="34" charset="0"/>
              </a:rPr>
              <a:t> de </a:t>
            </a:r>
            <a:r>
              <a:rPr lang="en-US" sz="900" b="0" i="0" kern="1200" dirty="0" err="1">
                <a:solidFill>
                  <a:srgbClr val="4C4C4C"/>
                </a:solidFill>
                <a:latin typeface="Arial" panose="020B0604020202020204" pitchFamily="34" charset="0"/>
                <a:cs typeface="Arial" panose="020B0604020202020204" pitchFamily="34" charset="0"/>
              </a:rPr>
              <a:t>vos</a:t>
            </a:r>
            <a:r>
              <a:rPr lang="en-US" sz="900" b="0" i="0" kern="1200" dirty="0">
                <a:solidFill>
                  <a:srgbClr val="4C4C4C"/>
                </a:solidFill>
                <a:latin typeface="Arial" panose="020B0604020202020204" pitchFamily="34" charset="0"/>
                <a:cs typeface="Arial" panose="020B0604020202020204" pitchFamily="34" charset="0"/>
              </a:rPr>
              <a:t> </a:t>
            </a:r>
            <a:r>
              <a:rPr lang="en-US" sz="900" b="0" i="0" kern="1200" dirty="0" err="1">
                <a:solidFill>
                  <a:srgbClr val="4C4C4C"/>
                </a:solidFill>
                <a:latin typeface="Arial" panose="020B0604020202020204" pitchFamily="34" charset="0"/>
                <a:cs typeface="Arial" panose="020B0604020202020204" pitchFamily="34" charset="0"/>
              </a:rPr>
              <a:t>besoins</a:t>
            </a:r>
            <a:r>
              <a:rPr lang="en-US" sz="900" b="0" i="0" kern="1200" dirty="0">
                <a:solidFill>
                  <a:srgbClr val="4C4C4C"/>
                </a:solidFill>
                <a:latin typeface="Arial" panose="020B0604020202020204" pitchFamily="34" charset="0"/>
                <a:cs typeface="Arial" panose="020B0604020202020204" pitchFamily="34" charset="0"/>
              </a:rPr>
              <a:t> </a:t>
            </a:r>
            <a:r>
              <a:rPr lang="en-US" sz="900" b="0" i="0" kern="1200" dirty="0" err="1">
                <a:solidFill>
                  <a:srgbClr val="4C4C4C"/>
                </a:solidFill>
                <a:latin typeface="Arial" panose="020B0604020202020204" pitchFamily="34" charset="0"/>
                <a:cs typeface="Arial" panose="020B0604020202020204" pitchFamily="34" charset="0"/>
              </a:rPr>
              <a:t>en</a:t>
            </a:r>
            <a:r>
              <a:rPr lang="en-US" sz="900" b="0" i="0" kern="1200" dirty="0">
                <a:solidFill>
                  <a:srgbClr val="4C4C4C"/>
                </a:solidFill>
                <a:latin typeface="Arial" panose="020B0604020202020204" pitchFamily="34" charset="0"/>
                <a:cs typeface="Arial" panose="020B0604020202020204" pitchFamily="34" charset="0"/>
              </a:rPr>
              <a:t> matière de conseils </a:t>
            </a:r>
            <a:r>
              <a:rPr lang="en-US" sz="900" b="0" i="0" kern="1200" dirty="0" err="1">
                <a:solidFill>
                  <a:srgbClr val="4C4C4C"/>
                </a:solidFill>
                <a:latin typeface="Arial" panose="020B0604020202020204" pitchFamily="34" charset="0"/>
                <a:cs typeface="Arial" panose="020B0604020202020204" pitchFamily="34" charset="0"/>
              </a:rPr>
              <a:t>juridiques</a:t>
            </a:r>
            <a:r>
              <a:rPr lang="en-US" sz="900" b="0" i="0" kern="1200" dirty="0">
                <a:solidFill>
                  <a:srgbClr val="4C4C4C"/>
                </a:solidFill>
                <a:latin typeface="Arial" panose="020B0604020202020204" pitchFamily="34" charset="0"/>
                <a:cs typeface="Arial" panose="020B0604020202020204" pitchFamily="34" charset="0"/>
              </a:rPr>
              <a:t> </a:t>
            </a:r>
            <a:r>
              <a:rPr lang="en-US" sz="900" b="0" i="0" kern="1200" dirty="0" err="1">
                <a:solidFill>
                  <a:srgbClr val="4C4C4C"/>
                </a:solidFill>
                <a:latin typeface="Arial" panose="020B0604020202020204" pitchFamily="34" charset="0"/>
                <a:cs typeface="Arial" panose="020B0604020202020204" pitchFamily="34" charset="0"/>
              </a:rPr>
              <a:t>relatifs</a:t>
            </a:r>
            <a:r>
              <a:rPr lang="en-US" sz="900" b="0" i="0" kern="1200" dirty="0">
                <a:solidFill>
                  <a:srgbClr val="4C4C4C"/>
                </a:solidFill>
                <a:latin typeface="Arial" panose="020B0604020202020204" pitchFamily="34" charset="0"/>
                <a:cs typeface="Arial" panose="020B0604020202020204" pitchFamily="34" charset="0"/>
              </a:rPr>
              <a:t> </a:t>
            </a:r>
            <a:r>
              <a:rPr lang="en-US" sz="900" b="0" i="0" kern="1200" dirty="0" err="1">
                <a:solidFill>
                  <a:srgbClr val="4C4C4C"/>
                </a:solidFill>
                <a:latin typeface="Arial" panose="020B0604020202020204" pitchFamily="34" charset="0"/>
                <a:cs typeface="Arial" panose="020B0604020202020204" pitchFamily="34" charset="0"/>
              </a:rPr>
              <a:t>à</a:t>
            </a:r>
            <a:r>
              <a:rPr lang="en-US" sz="900" b="0" i="0" kern="1200" dirty="0">
                <a:solidFill>
                  <a:srgbClr val="4C4C4C"/>
                </a:solidFill>
                <a:latin typeface="Arial" panose="020B0604020202020204" pitchFamily="34" charset="0"/>
                <a:cs typeface="Arial" panose="020B0604020202020204" pitchFamily="34" charset="0"/>
              </a:rPr>
              <a:t> </a:t>
            </a:r>
            <a:r>
              <a:rPr lang="en-US" sz="900" b="0" i="0" kern="1200" dirty="0" err="1">
                <a:solidFill>
                  <a:srgbClr val="4C4C4C"/>
                </a:solidFill>
                <a:latin typeface="Arial" panose="020B0604020202020204" pitchFamily="34" charset="0"/>
                <a:cs typeface="Arial" panose="020B0604020202020204" pitchFamily="34" charset="0"/>
              </a:rPr>
              <a:t>votre</a:t>
            </a:r>
            <a:r>
              <a:rPr lang="en-US" sz="900" b="0" i="0" kern="1200" dirty="0">
                <a:solidFill>
                  <a:srgbClr val="4C4C4C"/>
                </a:solidFill>
                <a:latin typeface="Arial" panose="020B0604020202020204" pitchFamily="34" charset="0"/>
                <a:cs typeface="Arial" panose="020B0604020202020204" pitchFamily="34" charset="0"/>
              </a:rPr>
              <a:t> situation.</a:t>
            </a:r>
          </a:p>
          <a:p>
            <a:pPr marL="0" indent="0" algn="just" defTabSz="685800" rtl="0" eaLnBrk="1" latinLnBrk="0" hangingPunct="1">
              <a:lnSpc>
                <a:spcPct val="100000"/>
              </a:lnSpc>
              <a:spcBef>
                <a:spcPts val="750"/>
              </a:spcBef>
              <a:buFont typeface="Arial" panose="020B0604020202020204" pitchFamily="34" charset="0"/>
              <a:buNone/>
            </a:pPr>
            <a:r>
              <a:rPr lang="en-US" sz="900" b="0" i="0" kern="1200" dirty="0" err="1">
                <a:solidFill>
                  <a:srgbClr val="4C4C4C"/>
                </a:solidFill>
                <a:latin typeface="Arial" panose="020B0604020202020204" pitchFamily="34" charset="0"/>
                <a:cs typeface="Arial" panose="020B0604020202020204" pitchFamily="34" charset="0"/>
              </a:rPr>
              <a:t>En</a:t>
            </a:r>
            <a:r>
              <a:rPr lang="en-US" sz="900" b="0" i="0" kern="1200" dirty="0">
                <a:solidFill>
                  <a:srgbClr val="4C4C4C"/>
                </a:solidFill>
                <a:latin typeface="Arial" panose="020B0604020202020204" pitchFamily="34" charset="0"/>
                <a:cs typeface="Arial" panose="020B0604020202020204" pitchFamily="34" charset="0"/>
              </a:rPr>
              <a:t> raison de </a:t>
            </a:r>
            <a:r>
              <a:rPr lang="en-US" sz="900" b="0" i="0" kern="1200" dirty="0" err="1">
                <a:solidFill>
                  <a:srgbClr val="4C4C4C"/>
                </a:solidFill>
                <a:latin typeface="Arial" panose="020B0604020202020204" pitchFamily="34" charset="0"/>
                <a:cs typeface="Arial" panose="020B0604020202020204" pitchFamily="34" charset="0"/>
              </a:rPr>
              <a:t>l’évolution</a:t>
            </a:r>
            <a:r>
              <a:rPr lang="en-US" sz="900" b="0" i="0" kern="1200" dirty="0">
                <a:solidFill>
                  <a:srgbClr val="4C4C4C"/>
                </a:solidFill>
                <a:latin typeface="Arial" panose="020B0604020202020204" pitchFamily="34" charset="0"/>
                <a:cs typeface="Arial" panose="020B0604020202020204" pitchFamily="34" charset="0"/>
              </a:rPr>
              <a:t> </a:t>
            </a:r>
            <a:r>
              <a:rPr lang="en-US" sz="900" b="0" i="0" kern="1200" dirty="0" err="1">
                <a:solidFill>
                  <a:srgbClr val="4C4C4C"/>
                </a:solidFill>
                <a:latin typeface="Arial" panose="020B0604020202020204" pitchFamily="34" charset="0"/>
                <a:cs typeface="Arial" panose="020B0604020202020204" pitchFamily="34" charset="0"/>
              </a:rPr>
              <a:t>rapide</a:t>
            </a:r>
            <a:r>
              <a:rPr lang="en-US" sz="900" b="0" i="0" kern="1200" dirty="0">
                <a:solidFill>
                  <a:srgbClr val="4C4C4C"/>
                </a:solidFill>
                <a:latin typeface="Arial" panose="020B0604020202020204" pitchFamily="34" charset="0"/>
                <a:cs typeface="Arial" panose="020B0604020202020204" pitchFamily="34" charset="0"/>
              </a:rPr>
              <a:t> et de la nature </a:t>
            </a:r>
            <a:r>
              <a:rPr lang="en-US" sz="900" b="0" i="0" kern="1200" dirty="0" err="1">
                <a:solidFill>
                  <a:srgbClr val="4C4C4C"/>
                </a:solidFill>
                <a:latin typeface="Arial" panose="020B0604020202020204" pitchFamily="34" charset="0"/>
                <a:cs typeface="Arial" panose="020B0604020202020204" pitchFamily="34" charset="0"/>
              </a:rPr>
              <a:t>changeante</a:t>
            </a:r>
            <a:r>
              <a:rPr lang="en-US" sz="900" b="0" i="0" kern="1200" dirty="0">
                <a:solidFill>
                  <a:srgbClr val="4C4C4C"/>
                </a:solidFill>
                <a:latin typeface="Arial" panose="020B0604020202020204" pitchFamily="34" charset="0"/>
                <a:cs typeface="Arial" panose="020B0604020202020204" pitchFamily="34" charset="0"/>
              </a:rPr>
              <a:t> de la </a:t>
            </a:r>
            <a:r>
              <a:rPr lang="en-US" sz="900" b="0" i="0" kern="1200" dirty="0" err="1">
                <a:solidFill>
                  <a:srgbClr val="4C4C4C"/>
                </a:solidFill>
                <a:latin typeface="Arial" panose="020B0604020202020204" pitchFamily="34" charset="0"/>
                <a:cs typeface="Arial" panose="020B0604020202020204" pitchFamily="34" charset="0"/>
              </a:rPr>
              <a:t>loi</a:t>
            </a:r>
            <a:r>
              <a:rPr lang="en-US" sz="900" b="0" i="0" kern="1200" dirty="0">
                <a:solidFill>
                  <a:srgbClr val="4C4C4C"/>
                </a:solidFill>
                <a:latin typeface="Arial" panose="020B0604020202020204" pitchFamily="34" charset="0"/>
                <a:cs typeface="Arial" panose="020B0604020202020204" pitchFamily="34" charset="0"/>
              </a:rPr>
              <a:t>, Stewart McKelvey ne sera pas </a:t>
            </a:r>
            <a:r>
              <a:rPr lang="en-US" sz="900" b="0" i="0" kern="1200" dirty="0" err="1">
                <a:solidFill>
                  <a:srgbClr val="4C4C4C"/>
                </a:solidFill>
                <a:latin typeface="Arial" panose="020B0604020202020204" pitchFamily="34" charset="0"/>
                <a:cs typeface="Arial" panose="020B0604020202020204" pitchFamily="34" charset="0"/>
              </a:rPr>
              <a:t>tenu</a:t>
            </a:r>
            <a:r>
              <a:rPr lang="en-US" sz="900" b="0" i="0" kern="1200" dirty="0">
                <a:solidFill>
                  <a:srgbClr val="4C4C4C"/>
                </a:solidFill>
                <a:latin typeface="Arial" panose="020B0604020202020204" pitchFamily="34" charset="0"/>
                <a:cs typeface="Arial" panose="020B0604020202020204" pitchFamily="34" charset="0"/>
              </a:rPr>
              <a:t> </a:t>
            </a:r>
            <a:r>
              <a:rPr lang="en-US" sz="900" b="0" i="0" kern="1200" dirty="0" err="1">
                <a:solidFill>
                  <a:srgbClr val="4C4C4C"/>
                </a:solidFill>
                <a:latin typeface="Arial" panose="020B0604020202020204" pitchFamily="34" charset="0"/>
                <a:cs typeface="Arial" panose="020B0604020202020204" pitchFamily="34" charset="0"/>
              </a:rPr>
              <a:t>responsable</a:t>
            </a:r>
            <a:r>
              <a:rPr lang="en-US" sz="900" b="0" i="0" kern="1200" dirty="0">
                <a:solidFill>
                  <a:srgbClr val="4C4C4C"/>
                </a:solidFill>
                <a:latin typeface="Arial" panose="020B0604020202020204" pitchFamily="34" charset="0"/>
                <a:cs typeface="Arial" panose="020B0604020202020204" pitchFamily="34" charset="0"/>
              </a:rPr>
              <a:t> de </a:t>
            </a:r>
            <a:r>
              <a:rPr lang="en-US" sz="900" b="0" i="0" kern="1200" dirty="0" err="1">
                <a:solidFill>
                  <a:srgbClr val="4C4C4C"/>
                </a:solidFill>
                <a:latin typeface="Arial" panose="020B0604020202020204" pitchFamily="34" charset="0"/>
                <a:cs typeface="Arial" panose="020B0604020202020204" pitchFamily="34" charset="0"/>
              </a:rPr>
              <a:t>vous</a:t>
            </a:r>
            <a:r>
              <a:rPr lang="en-US" sz="900" b="0" i="0" kern="1200" dirty="0">
                <a:solidFill>
                  <a:srgbClr val="4C4C4C"/>
                </a:solidFill>
                <a:latin typeface="Arial" panose="020B0604020202020204" pitchFamily="34" charset="0"/>
                <a:cs typeface="Arial" panose="020B0604020202020204" pitchFamily="34" charset="0"/>
              </a:rPr>
              <a:t> </a:t>
            </a:r>
            <a:r>
              <a:rPr lang="en-US" sz="900" b="0" i="0" kern="1200" dirty="0" err="1">
                <a:solidFill>
                  <a:srgbClr val="4C4C4C"/>
                </a:solidFill>
                <a:latin typeface="Arial" panose="020B0604020202020204" pitchFamily="34" charset="0"/>
                <a:cs typeface="Arial" panose="020B0604020202020204" pitchFamily="34" charset="0"/>
              </a:rPr>
              <a:t>aviser</a:t>
            </a:r>
            <a:r>
              <a:rPr lang="en-US" sz="900" b="0" i="0" kern="1200" dirty="0">
                <a:solidFill>
                  <a:srgbClr val="4C4C4C"/>
                </a:solidFill>
                <a:latin typeface="Arial" panose="020B0604020202020204" pitchFamily="34" charset="0"/>
                <a:cs typeface="Arial" panose="020B0604020202020204" pitchFamily="34" charset="0"/>
              </a:rPr>
              <a:t> des </a:t>
            </a:r>
            <a:r>
              <a:rPr lang="en-US" sz="900" b="0" i="0" kern="1200" dirty="0" err="1">
                <a:solidFill>
                  <a:srgbClr val="4C4C4C"/>
                </a:solidFill>
                <a:latin typeface="Arial" panose="020B0604020202020204" pitchFamily="34" charset="0"/>
                <a:cs typeface="Arial" panose="020B0604020202020204" pitchFamily="34" charset="0"/>
              </a:rPr>
              <a:t>développements</a:t>
            </a:r>
            <a:r>
              <a:rPr lang="en-US" sz="900" b="0" i="0" kern="1200" dirty="0">
                <a:solidFill>
                  <a:srgbClr val="4C4C4C"/>
                </a:solidFill>
                <a:latin typeface="Arial" panose="020B0604020202020204" pitchFamily="34" charset="0"/>
                <a:cs typeface="Arial" panose="020B0604020202020204" pitchFamily="34" charset="0"/>
              </a:rPr>
              <a:t> </a:t>
            </a:r>
            <a:r>
              <a:rPr lang="en-US" sz="900" b="0" i="0" kern="1200" dirty="0" err="1">
                <a:solidFill>
                  <a:srgbClr val="4C4C4C"/>
                </a:solidFill>
                <a:latin typeface="Arial" panose="020B0604020202020204" pitchFamily="34" charset="0"/>
                <a:cs typeface="Arial" panose="020B0604020202020204" pitchFamily="34" charset="0"/>
              </a:rPr>
              <a:t>juridiques</a:t>
            </a:r>
            <a:r>
              <a:rPr lang="en-US" sz="900" b="0" i="0" kern="1200" dirty="0">
                <a:solidFill>
                  <a:srgbClr val="4C4C4C"/>
                </a:solidFill>
                <a:latin typeface="Arial" panose="020B0604020202020204" pitchFamily="34" charset="0"/>
                <a:cs typeface="Arial" panose="020B0604020202020204" pitchFamily="34" charset="0"/>
              </a:rPr>
              <a:t> </a:t>
            </a:r>
            <a:r>
              <a:rPr lang="en-US" sz="900" b="0" i="0" kern="1200" dirty="0" err="1">
                <a:solidFill>
                  <a:srgbClr val="4C4C4C"/>
                </a:solidFill>
                <a:latin typeface="Arial" panose="020B0604020202020204" pitchFamily="34" charset="0"/>
                <a:cs typeface="Arial" panose="020B0604020202020204" pitchFamily="34" charset="0"/>
              </a:rPr>
              <a:t>éventuels</a:t>
            </a:r>
            <a:r>
              <a:rPr lang="en-US" sz="900" b="0" i="0" kern="1200" dirty="0">
                <a:solidFill>
                  <a:srgbClr val="4C4C4C"/>
                </a:solidFill>
                <a:latin typeface="Arial" panose="020B0604020202020204" pitchFamily="34" charset="0"/>
                <a:cs typeface="Arial" panose="020B0604020202020204" pitchFamily="34" charset="0"/>
              </a:rPr>
              <a:t>.</a:t>
            </a:r>
          </a:p>
        </p:txBody>
      </p:sp>
      <p:pic>
        <p:nvPicPr>
          <p:cNvPr id="13" name="Picture 12" descr="A close up of a card&#10;&#10;Description automatically generated">
            <a:extLst>
              <a:ext uri="{FF2B5EF4-FFF2-40B4-BE49-F238E27FC236}">
                <a16:creationId xmlns:a16="http://schemas.microsoft.com/office/drawing/2014/main" id="{B5EEDE83-A2EE-3A4D-9FBB-55B4FBF12280}"/>
              </a:ext>
            </a:extLst>
          </p:cNvPr>
          <p:cNvPicPr>
            <a:picLocks noChangeAspect="1"/>
          </p:cNvPicPr>
          <p:nvPr userDrawn="1"/>
        </p:nvPicPr>
        <p:blipFill rotWithShape="1">
          <a:blip r:embed="rId3"/>
          <a:srcRect l="42810"/>
          <a:stretch/>
        </p:blipFill>
        <p:spPr>
          <a:xfrm>
            <a:off x="0" y="1144290"/>
            <a:ext cx="4740029" cy="4475637"/>
          </a:xfrm>
          <a:prstGeom prst="rect">
            <a:avLst/>
          </a:prstGeom>
        </p:spPr>
      </p:pic>
      <p:sp>
        <p:nvSpPr>
          <p:cNvPr id="6" name="TextBox 5">
            <a:extLst>
              <a:ext uri="{FF2B5EF4-FFF2-40B4-BE49-F238E27FC236}">
                <a16:creationId xmlns:a16="http://schemas.microsoft.com/office/drawing/2014/main" id="{018B2319-FCC1-D44E-992A-B3E41950DA0A}"/>
              </a:ext>
            </a:extLst>
          </p:cNvPr>
          <p:cNvSpPr txBox="1"/>
          <p:nvPr userDrawn="1"/>
        </p:nvSpPr>
        <p:spPr>
          <a:xfrm>
            <a:off x="639772" y="6266354"/>
            <a:ext cx="3589105" cy="215444"/>
          </a:xfrm>
          <a:prstGeom prst="rect">
            <a:avLst/>
          </a:prstGeom>
          <a:noFill/>
        </p:spPr>
        <p:txBody>
          <a:bodyPr wrap="square" rtlCol="0">
            <a:spAutoFit/>
          </a:bodyPr>
          <a:lstStyle/>
          <a:p>
            <a:pPr fontAlgn="base"/>
            <a:r>
              <a:rPr lang="en-CA" sz="800" b="0" i="0" kern="1200" dirty="0">
                <a:solidFill>
                  <a:srgbClr val="547296"/>
                </a:solidFill>
                <a:effectLst/>
                <a:latin typeface="Arial" panose="020B0604020202020204" pitchFamily="34" charset="0"/>
                <a:ea typeface="+mn-ea"/>
                <a:cs typeface="Arial" panose="020B0604020202020204" pitchFamily="34" charset="0"/>
              </a:rPr>
              <a:t>© Stewart McKelvey. </a:t>
            </a:r>
            <a:r>
              <a:rPr lang="en-CA" sz="800" b="0" i="0" kern="1200" dirty="0" err="1">
                <a:solidFill>
                  <a:srgbClr val="547296"/>
                </a:solidFill>
                <a:effectLst/>
                <a:latin typeface="Arial" panose="020B0604020202020204" pitchFamily="34" charset="0"/>
                <a:ea typeface="+mn-ea"/>
                <a:cs typeface="Arial" panose="020B0604020202020204" pitchFamily="34" charset="0"/>
              </a:rPr>
              <a:t>Tous</a:t>
            </a:r>
            <a:r>
              <a:rPr lang="en-CA" sz="800" b="0" i="0" kern="1200" dirty="0">
                <a:solidFill>
                  <a:srgbClr val="547296"/>
                </a:solidFill>
                <a:effectLst/>
                <a:latin typeface="Arial" panose="020B0604020202020204" pitchFamily="34" charset="0"/>
                <a:ea typeface="+mn-ea"/>
                <a:cs typeface="Arial" panose="020B0604020202020204" pitchFamily="34" charset="0"/>
              </a:rPr>
              <a:t> droits </a:t>
            </a:r>
            <a:r>
              <a:rPr lang="en-CA" sz="800" b="0" i="0" kern="1200" dirty="0" err="1">
                <a:solidFill>
                  <a:srgbClr val="547296"/>
                </a:solidFill>
                <a:effectLst/>
                <a:latin typeface="Arial" panose="020B0604020202020204" pitchFamily="34" charset="0"/>
                <a:ea typeface="+mn-ea"/>
                <a:cs typeface="Arial" panose="020B0604020202020204" pitchFamily="34" charset="0"/>
              </a:rPr>
              <a:t>réservés</a:t>
            </a:r>
            <a:r>
              <a:rPr lang="en-CA" sz="800" b="0" i="0" kern="1200" dirty="0">
                <a:solidFill>
                  <a:srgbClr val="547296"/>
                </a:solidFill>
                <a:effectLst/>
                <a:latin typeface="Arial" panose="020B0604020202020204" pitchFamily="34" charset="0"/>
                <a:ea typeface="+mn-ea"/>
                <a:cs typeface="Arial" panose="020B0604020202020204" pitchFamily="34" charset="0"/>
              </a:rPr>
              <a:t>.</a:t>
            </a:r>
          </a:p>
        </p:txBody>
      </p:sp>
      <p:pic>
        <p:nvPicPr>
          <p:cNvPr id="5" name="Picture 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228876" y="2011605"/>
            <a:ext cx="3303571" cy="1370503"/>
          </a:xfrm>
          <a:prstGeom prst="rect">
            <a:avLst/>
          </a:prstGeom>
        </p:spPr>
      </p:pic>
    </p:spTree>
    <p:extLst>
      <p:ext uri="{BB962C8B-B14F-4D97-AF65-F5344CB8AC3E}">
        <p14:creationId xmlns:p14="http://schemas.microsoft.com/office/powerpoint/2010/main" val="2318427080"/>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B2E6E-D8D2-49C4-8BE8-F38859C3B95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3994DC3-5F38-43C5-9B7B-953E04B4AF9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A61E38-7B9E-4F9A-9F6B-A7F69B597C1B}"/>
              </a:ext>
            </a:extLst>
          </p:cNvPr>
          <p:cNvSpPr>
            <a:spLocks noGrp="1"/>
          </p:cNvSpPr>
          <p:nvPr>
            <p:ph type="dt" sz="half" idx="10"/>
          </p:nvPr>
        </p:nvSpPr>
        <p:spPr/>
        <p:txBody>
          <a:bodyPr/>
          <a:lstStyle/>
          <a:p>
            <a:fld id="{1033A7E5-7A00-4877-9D72-21B30B2E19C5}" type="datetimeFigureOut">
              <a:rPr lang="en-US" smtClean="0"/>
              <a:t>2/16/2023</a:t>
            </a:fld>
            <a:endParaRPr lang="en-US"/>
          </a:p>
        </p:txBody>
      </p:sp>
      <p:sp>
        <p:nvSpPr>
          <p:cNvPr id="5" name="Footer Placeholder 4">
            <a:extLst>
              <a:ext uri="{FF2B5EF4-FFF2-40B4-BE49-F238E27FC236}">
                <a16:creationId xmlns:a16="http://schemas.microsoft.com/office/drawing/2014/main" id="{FEAA35D6-FAAC-4A89-84C7-3B02903745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01A221-98A3-4E62-B8E9-DC3039869741}"/>
              </a:ext>
            </a:extLst>
          </p:cNvPr>
          <p:cNvSpPr>
            <a:spLocks noGrp="1"/>
          </p:cNvSpPr>
          <p:nvPr>
            <p:ph type="sldNum" sz="quarter" idx="12"/>
          </p:nvPr>
        </p:nvSpPr>
        <p:spPr/>
        <p:txBody>
          <a:bodyPr/>
          <a:lstStyle/>
          <a:p>
            <a:fld id="{4E868847-EA5A-44DE-971E-0AB8A53C7859}" type="slidenum">
              <a:rPr lang="en-US" smtClean="0"/>
              <a:t>‹#›</a:t>
            </a:fld>
            <a:endParaRPr lang="en-US"/>
          </a:p>
        </p:txBody>
      </p:sp>
    </p:spTree>
    <p:extLst>
      <p:ext uri="{BB962C8B-B14F-4D97-AF65-F5344CB8AC3E}">
        <p14:creationId xmlns:p14="http://schemas.microsoft.com/office/powerpoint/2010/main" val="1726581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ED264-A8D1-45DB-BCAE-87EA2A0EF3D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1F4B156-BA42-42A4-B8E3-4BA5EC2AFA0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6FF5EC9-D4F0-4E0C-9DC5-CA251FC80EC1}"/>
              </a:ext>
            </a:extLst>
          </p:cNvPr>
          <p:cNvSpPr>
            <a:spLocks noGrp="1"/>
          </p:cNvSpPr>
          <p:nvPr>
            <p:ph type="dt" sz="half" idx="10"/>
          </p:nvPr>
        </p:nvSpPr>
        <p:spPr/>
        <p:txBody>
          <a:bodyPr/>
          <a:lstStyle/>
          <a:p>
            <a:fld id="{1033A7E5-7A00-4877-9D72-21B30B2E19C5}" type="datetimeFigureOut">
              <a:rPr lang="en-US" smtClean="0"/>
              <a:t>2/16/2023</a:t>
            </a:fld>
            <a:endParaRPr lang="en-US"/>
          </a:p>
        </p:txBody>
      </p:sp>
      <p:sp>
        <p:nvSpPr>
          <p:cNvPr id="5" name="Footer Placeholder 4">
            <a:extLst>
              <a:ext uri="{FF2B5EF4-FFF2-40B4-BE49-F238E27FC236}">
                <a16:creationId xmlns:a16="http://schemas.microsoft.com/office/drawing/2014/main" id="{EB775846-511D-4C90-B85A-B94E6DD23D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359065-F649-4FA3-9EB8-7DDB4C9F1DD5}"/>
              </a:ext>
            </a:extLst>
          </p:cNvPr>
          <p:cNvSpPr>
            <a:spLocks noGrp="1"/>
          </p:cNvSpPr>
          <p:nvPr>
            <p:ph type="sldNum" sz="quarter" idx="12"/>
          </p:nvPr>
        </p:nvSpPr>
        <p:spPr/>
        <p:txBody>
          <a:bodyPr/>
          <a:lstStyle/>
          <a:p>
            <a:fld id="{4E868847-EA5A-44DE-971E-0AB8A53C7859}" type="slidenum">
              <a:rPr lang="en-US" smtClean="0"/>
              <a:t>‹#›</a:t>
            </a:fld>
            <a:endParaRPr lang="en-US"/>
          </a:p>
        </p:txBody>
      </p:sp>
    </p:spTree>
    <p:extLst>
      <p:ext uri="{BB962C8B-B14F-4D97-AF65-F5344CB8AC3E}">
        <p14:creationId xmlns:p14="http://schemas.microsoft.com/office/powerpoint/2010/main" val="3708604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78F86-2AEE-4B47-8BF8-1FC867C03C4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8A2A475-4FD9-4C4C-A948-286CC5CF013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CE905BE-8F36-4D66-9362-1031CA805EC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D66473A-DCDB-41D6-991A-A1447ED0B761}"/>
              </a:ext>
            </a:extLst>
          </p:cNvPr>
          <p:cNvSpPr>
            <a:spLocks noGrp="1"/>
          </p:cNvSpPr>
          <p:nvPr>
            <p:ph type="dt" sz="half" idx="10"/>
          </p:nvPr>
        </p:nvSpPr>
        <p:spPr/>
        <p:txBody>
          <a:bodyPr/>
          <a:lstStyle/>
          <a:p>
            <a:fld id="{1033A7E5-7A00-4877-9D72-21B30B2E19C5}" type="datetimeFigureOut">
              <a:rPr lang="en-US" smtClean="0"/>
              <a:t>2/16/2023</a:t>
            </a:fld>
            <a:endParaRPr lang="en-US"/>
          </a:p>
        </p:txBody>
      </p:sp>
      <p:sp>
        <p:nvSpPr>
          <p:cNvPr id="6" name="Footer Placeholder 5">
            <a:extLst>
              <a:ext uri="{FF2B5EF4-FFF2-40B4-BE49-F238E27FC236}">
                <a16:creationId xmlns:a16="http://schemas.microsoft.com/office/drawing/2014/main" id="{047DDF62-9D22-4C32-8C25-AD941BF5DC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D572E1-9BE0-4051-A28E-BA7863B47A1D}"/>
              </a:ext>
            </a:extLst>
          </p:cNvPr>
          <p:cNvSpPr>
            <a:spLocks noGrp="1"/>
          </p:cNvSpPr>
          <p:nvPr>
            <p:ph type="sldNum" sz="quarter" idx="12"/>
          </p:nvPr>
        </p:nvSpPr>
        <p:spPr/>
        <p:txBody>
          <a:bodyPr/>
          <a:lstStyle/>
          <a:p>
            <a:fld id="{4E868847-EA5A-44DE-971E-0AB8A53C7859}" type="slidenum">
              <a:rPr lang="en-US" smtClean="0"/>
              <a:t>‹#›</a:t>
            </a:fld>
            <a:endParaRPr lang="en-US"/>
          </a:p>
        </p:txBody>
      </p:sp>
    </p:spTree>
    <p:extLst>
      <p:ext uri="{BB962C8B-B14F-4D97-AF65-F5344CB8AC3E}">
        <p14:creationId xmlns:p14="http://schemas.microsoft.com/office/powerpoint/2010/main" val="1777600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74912-4FEC-427B-968F-8BA6BE2EEF5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480E318-01B8-4595-9F5F-7A8F2B03E9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2AD9DBB-F890-48AD-A960-AB5C9D64394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AEF723C-08B1-4025-8DE8-9D08AC47FB5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9B15DF6-5E22-4303-BE49-B313489F1C0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B1B7783-AFF2-46C9-B21E-77B5ABF01E4D}"/>
              </a:ext>
            </a:extLst>
          </p:cNvPr>
          <p:cNvSpPr>
            <a:spLocks noGrp="1"/>
          </p:cNvSpPr>
          <p:nvPr>
            <p:ph type="dt" sz="half" idx="10"/>
          </p:nvPr>
        </p:nvSpPr>
        <p:spPr/>
        <p:txBody>
          <a:bodyPr/>
          <a:lstStyle/>
          <a:p>
            <a:fld id="{1033A7E5-7A00-4877-9D72-21B30B2E19C5}" type="datetimeFigureOut">
              <a:rPr lang="en-US" smtClean="0"/>
              <a:t>2/16/2023</a:t>
            </a:fld>
            <a:endParaRPr lang="en-US"/>
          </a:p>
        </p:txBody>
      </p:sp>
      <p:sp>
        <p:nvSpPr>
          <p:cNvPr id="8" name="Footer Placeholder 7">
            <a:extLst>
              <a:ext uri="{FF2B5EF4-FFF2-40B4-BE49-F238E27FC236}">
                <a16:creationId xmlns:a16="http://schemas.microsoft.com/office/drawing/2014/main" id="{A65F9ECE-8651-4744-9A72-8C20E34BBFC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D50CC99-488A-448C-A3DF-5E529085F769}"/>
              </a:ext>
            </a:extLst>
          </p:cNvPr>
          <p:cNvSpPr>
            <a:spLocks noGrp="1"/>
          </p:cNvSpPr>
          <p:nvPr>
            <p:ph type="sldNum" sz="quarter" idx="12"/>
          </p:nvPr>
        </p:nvSpPr>
        <p:spPr/>
        <p:txBody>
          <a:bodyPr/>
          <a:lstStyle/>
          <a:p>
            <a:fld id="{4E868847-EA5A-44DE-971E-0AB8A53C7859}" type="slidenum">
              <a:rPr lang="en-US" smtClean="0"/>
              <a:t>‹#›</a:t>
            </a:fld>
            <a:endParaRPr lang="en-US"/>
          </a:p>
        </p:txBody>
      </p:sp>
    </p:spTree>
    <p:extLst>
      <p:ext uri="{BB962C8B-B14F-4D97-AF65-F5344CB8AC3E}">
        <p14:creationId xmlns:p14="http://schemas.microsoft.com/office/powerpoint/2010/main" val="3358983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C99AB-D0D5-400D-BC10-EDA1BC070E4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2F306C9-A282-4C24-BEA7-A1F08B161EBA}"/>
              </a:ext>
            </a:extLst>
          </p:cNvPr>
          <p:cNvSpPr>
            <a:spLocks noGrp="1"/>
          </p:cNvSpPr>
          <p:nvPr>
            <p:ph type="dt" sz="half" idx="10"/>
          </p:nvPr>
        </p:nvSpPr>
        <p:spPr/>
        <p:txBody>
          <a:bodyPr/>
          <a:lstStyle/>
          <a:p>
            <a:fld id="{1033A7E5-7A00-4877-9D72-21B30B2E19C5}" type="datetimeFigureOut">
              <a:rPr lang="en-US" smtClean="0"/>
              <a:t>2/16/2023</a:t>
            </a:fld>
            <a:endParaRPr lang="en-US"/>
          </a:p>
        </p:txBody>
      </p:sp>
      <p:sp>
        <p:nvSpPr>
          <p:cNvPr id="4" name="Footer Placeholder 3">
            <a:extLst>
              <a:ext uri="{FF2B5EF4-FFF2-40B4-BE49-F238E27FC236}">
                <a16:creationId xmlns:a16="http://schemas.microsoft.com/office/drawing/2014/main" id="{8D00EF6B-6CCE-418F-B7F6-AA9F2D191A9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ECF9B84-15EB-428E-9C7E-14582B135884}"/>
              </a:ext>
            </a:extLst>
          </p:cNvPr>
          <p:cNvSpPr>
            <a:spLocks noGrp="1"/>
          </p:cNvSpPr>
          <p:nvPr>
            <p:ph type="sldNum" sz="quarter" idx="12"/>
          </p:nvPr>
        </p:nvSpPr>
        <p:spPr/>
        <p:txBody>
          <a:bodyPr/>
          <a:lstStyle/>
          <a:p>
            <a:fld id="{4E868847-EA5A-44DE-971E-0AB8A53C7859}" type="slidenum">
              <a:rPr lang="en-US" smtClean="0"/>
              <a:t>‹#›</a:t>
            </a:fld>
            <a:endParaRPr lang="en-US"/>
          </a:p>
        </p:txBody>
      </p:sp>
    </p:spTree>
    <p:extLst>
      <p:ext uri="{BB962C8B-B14F-4D97-AF65-F5344CB8AC3E}">
        <p14:creationId xmlns:p14="http://schemas.microsoft.com/office/powerpoint/2010/main" val="3019920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340957C-E030-47E3-B1EA-DF4796DBC6C0}"/>
              </a:ext>
            </a:extLst>
          </p:cNvPr>
          <p:cNvSpPr>
            <a:spLocks noGrp="1"/>
          </p:cNvSpPr>
          <p:nvPr>
            <p:ph type="dt" sz="half" idx="10"/>
          </p:nvPr>
        </p:nvSpPr>
        <p:spPr/>
        <p:txBody>
          <a:bodyPr/>
          <a:lstStyle/>
          <a:p>
            <a:fld id="{1033A7E5-7A00-4877-9D72-21B30B2E19C5}" type="datetimeFigureOut">
              <a:rPr lang="en-US" smtClean="0"/>
              <a:t>2/16/2023</a:t>
            </a:fld>
            <a:endParaRPr lang="en-US"/>
          </a:p>
        </p:txBody>
      </p:sp>
      <p:sp>
        <p:nvSpPr>
          <p:cNvPr id="3" name="Footer Placeholder 2">
            <a:extLst>
              <a:ext uri="{FF2B5EF4-FFF2-40B4-BE49-F238E27FC236}">
                <a16:creationId xmlns:a16="http://schemas.microsoft.com/office/drawing/2014/main" id="{94E751BA-088C-4D86-A386-AA75FC6CAB0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DBA0A24-2D38-4BCD-92E8-A48BF3611CD0}"/>
              </a:ext>
            </a:extLst>
          </p:cNvPr>
          <p:cNvSpPr>
            <a:spLocks noGrp="1"/>
          </p:cNvSpPr>
          <p:nvPr>
            <p:ph type="sldNum" sz="quarter" idx="12"/>
          </p:nvPr>
        </p:nvSpPr>
        <p:spPr/>
        <p:txBody>
          <a:bodyPr/>
          <a:lstStyle/>
          <a:p>
            <a:fld id="{4E868847-EA5A-44DE-971E-0AB8A53C7859}" type="slidenum">
              <a:rPr lang="en-US" smtClean="0"/>
              <a:t>‹#›</a:t>
            </a:fld>
            <a:endParaRPr lang="en-US"/>
          </a:p>
        </p:txBody>
      </p:sp>
    </p:spTree>
    <p:extLst>
      <p:ext uri="{BB962C8B-B14F-4D97-AF65-F5344CB8AC3E}">
        <p14:creationId xmlns:p14="http://schemas.microsoft.com/office/powerpoint/2010/main" val="1201896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1851F-B271-4057-96BC-B09DF063C3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8B08E5C-FE24-4619-92D2-FFE40D19F23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641F9A9-C42B-4A6E-A968-5C6FB97D83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5738A65-E7EB-4A34-8AB5-692CA423EA76}"/>
              </a:ext>
            </a:extLst>
          </p:cNvPr>
          <p:cNvSpPr>
            <a:spLocks noGrp="1"/>
          </p:cNvSpPr>
          <p:nvPr>
            <p:ph type="dt" sz="half" idx="10"/>
          </p:nvPr>
        </p:nvSpPr>
        <p:spPr/>
        <p:txBody>
          <a:bodyPr/>
          <a:lstStyle/>
          <a:p>
            <a:fld id="{1033A7E5-7A00-4877-9D72-21B30B2E19C5}" type="datetimeFigureOut">
              <a:rPr lang="en-US" smtClean="0"/>
              <a:t>2/16/2023</a:t>
            </a:fld>
            <a:endParaRPr lang="en-US"/>
          </a:p>
        </p:txBody>
      </p:sp>
      <p:sp>
        <p:nvSpPr>
          <p:cNvPr id="6" name="Footer Placeholder 5">
            <a:extLst>
              <a:ext uri="{FF2B5EF4-FFF2-40B4-BE49-F238E27FC236}">
                <a16:creationId xmlns:a16="http://schemas.microsoft.com/office/drawing/2014/main" id="{6D3067B0-8924-4E07-9C0F-D8E44A474B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AB5C33-52F5-49EF-81A2-44DE67DC193B}"/>
              </a:ext>
            </a:extLst>
          </p:cNvPr>
          <p:cNvSpPr>
            <a:spLocks noGrp="1"/>
          </p:cNvSpPr>
          <p:nvPr>
            <p:ph type="sldNum" sz="quarter" idx="12"/>
          </p:nvPr>
        </p:nvSpPr>
        <p:spPr/>
        <p:txBody>
          <a:bodyPr/>
          <a:lstStyle/>
          <a:p>
            <a:fld id="{4E868847-EA5A-44DE-971E-0AB8A53C7859}" type="slidenum">
              <a:rPr lang="en-US" smtClean="0"/>
              <a:t>‹#›</a:t>
            </a:fld>
            <a:endParaRPr lang="en-US"/>
          </a:p>
        </p:txBody>
      </p:sp>
    </p:spTree>
    <p:extLst>
      <p:ext uri="{BB962C8B-B14F-4D97-AF65-F5344CB8AC3E}">
        <p14:creationId xmlns:p14="http://schemas.microsoft.com/office/powerpoint/2010/main" val="3785585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C68A4-44FB-4AA1-A979-6B2C2F2090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EA927B7-686C-40D3-81EB-536C5FD3F3E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03B1F04-FF38-41E6-8469-4E99AD027C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DCCD429-56AE-4771-B2EA-C3F85F3A1AF1}"/>
              </a:ext>
            </a:extLst>
          </p:cNvPr>
          <p:cNvSpPr>
            <a:spLocks noGrp="1"/>
          </p:cNvSpPr>
          <p:nvPr>
            <p:ph type="dt" sz="half" idx="10"/>
          </p:nvPr>
        </p:nvSpPr>
        <p:spPr/>
        <p:txBody>
          <a:bodyPr/>
          <a:lstStyle/>
          <a:p>
            <a:fld id="{1033A7E5-7A00-4877-9D72-21B30B2E19C5}" type="datetimeFigureOut">
              <a:rPr lang="en-US" smtClean="0"/>
              <a:t>2/16/2023</a:t>
            </a:fld>
            <a:endParaRPr lang="en-US"/>
          </a:p>
        </p:txBody>
      </p:sp>
      <p:sp>
        <p:nvSpPr>
          <p:cNvPr id="6" name="Footer Placeholder 5">
            <a:extLst>
              <a:ext uri="{FF2B5EF4-FFF2-40B4-BE49-F238E27FC236}">
                <a16:creationId xmlns:a16="http://schemas.microsoft.com/office/drawing/2014/main" id="{4A8CDEE6-516C-446C-99EA-E14664A98C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D95E9B-64C4-450B-B685-A450BFC065B4}"/>
              </a:ext>
            </a:extLst>
          </p:cNvPr>
          <p:cNvSpPr>
            <a:spLocks noGrp="1"/>
          </p:cNvSpPr>
          <p:nvPr>
            <p:ph type="sldNum" sz="quarter" idx="12"/>
          </p:nvPr>
        </p:nvSpPr>
        <p:spPr/>
        <p:txBody>
          <a:bodyPr/>
          <a:lstStyle/>
          <a:p>
            <a:fld id="{4E868847-EA5A-44DE-971E-0AB8A53C7859}" type="slidenum">
              <a:rPr lang="en-US" smtClean="0"/>
              <a:t>‹#›</a:t>
            </a:fld>
            <a:endParaRPr lang="en-US"/>
          </a:p>
        </p:txBody>
      </p:sp>
    </p:spTree>
    <p:extLst>
      <p:ext uri="{BB962C8B-B14F-4D97-AF65-F5344CB8AC3E}">
        <p14:creationId xmlns:p14="http://schemas.microsoft.com/office/powerpoint/2010/main" val="367240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F58C8E4-501E-433C-978D-804E4CED3F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11AD44D-AE17-4934-871D-210A8C4161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AFC99A-D3AF-48E0-8B5C-FEC2EBF6DC9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33A7E5-7A00-4877-9D72-21B30B2E19C5}" type="datetimeFigureOut">
              <a:rPr lang="en-US" smtClean="0"/>
              <a:t>2/16/2023</a:t>
            </a:fld>
            <a:endParaRPr lang="en-US"/>
          </a:p>
        </p:txBody>
      </p:sp>
      <p:sp>
        <p:nvSpPr>
          <p:cNvPr id="5" name="Footer Placeholder 4">
            <a:extLst>
              <a:ext uri="{FF2B5EF4-FFF2-40B4-BE49-F238E27FC236}">
                <a16:creationId xmlns:a16="http://schemas.microsoft.com/office/drawing/2014/main" id="{E109D3E4-BF8F-4D89-9572-7E0DCA96A9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075EE56-FF20-4B65-8570-0FCA228DEF2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868847-EA5A-44DE-971E-0AB8A53C7859}" type="slidenum">
              <a:rPr lang="en-US" smtClean="0"/>
              <a:t>‹#›</a:t>
            </a:fld>
            <a:endParaRPr lang="en-US"/>
          </a:p>
        </p:txBody>
      </p:sp>
    </p:spTree>
    <p:extLst>
      <p:ext uri="{BB962C8B-B14F-4D97-AF65-F5344CB8AC3E}">
        <p14:creationId xmlns:p14="http://schemas.microsoft.com/office/powerpoint/2010/main" val="19285960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76"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hyperlink" Target="https://creativecommons.org/licenses/by-nc-sa/3.0/" TargetMode="External"/><Relationship Id="rId4" Type="http://schemas.openxmlformats.org/officeDocument/2006/relationships/hyperlink" Target="https://www.peoplemattersglobal.com/article/employee-relations/why-telehealth-should-be-a-priority-for-hr-policy-framework-27868"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hyperlink" Target="https://creativecommons.org/licenses/by-nc-sa/3.0/"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hyperlink" Target="https://www.healthyagingpoll.org/report/virtual-visits-telehealth-and-older-adults" TargetMode="Externa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F6D67-5E9D-3549-8A73-76FB1920DCDF}"/>
              </a:ext>
            </a:extLst>
          </p:cNvPr>
          <p:cNvSpPr>
            <a:spLocks noGrp="1"/>
          </p:cNvSpPr>
          <p:nvPr>
            <p:ph type="ctrTitle"/>
          </p:nvPr>
        </p:nvSpPr>
        <p:spPr/>
        <p:txBody>
          <a:bodyPr>
            <a:normAutofit/>
          </a:bodyPr>
          <a:lstStyle/>
          <a:p>
            <a:r>
              <a:rPr lang="en-US" dirty="0"/>
              <a:t>T</a:t>
            </a:r>
            <a:r>
              <a:rPr lang="fr-CA" dirty="0"/>
              <a:t>é</a:t>
            </a:r>
            <a:r>
              <a:rPr lang="en-US" dirty="0" err="1"/>
              <a:t>lépsychologie</a:t>
            </a:r>
            <a:endParaRPr lang="en-US" dirty="0"/>
          </a:p>
        </p:txBody>
      </p:sp>
      <p:sp>
        <p:nvSpPr>
          <p:cNvPr id="3" name="Subtitle 2">
            <a:extLst>
              <a:ext uri="{FF2B5EF4-FFF2-40B4-BE49-F238E27FC236}">
                <a16:creationId xmlns:a16="http://schemas.microsoft.com/office/drawing/2014/main" id="{1B1ADB1D-C410-4FA5-8A19-8FB04CDB959A}"/>
              </a:ext>
            </a:extLst>
          </p:cNvPr>
          <p:cNvSpPr>
            <a:spLocks noGrp="1"/>
          </p:cNvSpPr>
          <p:nvPr>
            <p:ph type="subTitle" idx="1"/>
          </p:nvPr>
        </p:nvSpPr>
        <p:spPr/>
        <p:txBody>
          <a:bodyPr/>
          <a:lstStyle/>
          <a:p>
            <a:r>
              <a:rPr lang="en-US" dirty="0"/>
              <a:t>Sheila Mecking</a:t>
            </a:r>
          </a:p>
        </p:txBody>
      </p:sp>
    </p:spTree>
    <p:extLst>
      <p:ext uri="{BB962C8B-B14F-4D97-AF65-F5344CB8AC3E}">
        <p14:creationId xmlns:p14="http://schemas.microsoft.com/office/powerpoint/2010/main" val="10108827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19200"/>
            <a:ext cx="11506200" cy="471488"/>
          </a:xfrm>
        </p:spPr>
        <p:txBody>
          <a:bodyPr/>
          <a:lstStyle/>
          <a:p>
            <a:r>
              <a:rPr lang="en-US" sz="3800" dirty="0"/>
              <a:t>Le </a:t>
            </a:r>
            <a:r>
              <a:rPr lang="en-US" sz="3800" dirty="0" err="1"/>
              <a:t>modèle</a:t>
            </a:r>
            <a:r>
              <a:rPr lang="en-US" sz="3800" dirty="0"/>
              <a:t> de </a:t>
            </a:r>
            <a:r>
              <a:rPr lang="en-US" sz="3800" dirty="0" err="1"/>
              <a:t>normes</a:t>
            </a:r>
            <a:r>
              <a:rPr lang="en-US" sz="3800" dirty="0"/>
              <a:t> de </a:t>
            </a:r>
            <a:r>
              <a:rPr lang="en-US" sz="3800" dirty="0" err="1"/>
              <a:t>télépsychologie</a:t>
            </a:r>
            <a:r>
              <a:rPr lang="en-US" sz="3800" dirty="0"/>
              <a:t> de </a:t>
            </a:r>
            <a:r>
              <a:rPr lang="en-US" sz="3800" dirty="0" err="1"/>
              <a:t>l’AOCRP</a:t>
            </a:r>
            <a:br>
              <a:rPr lang="en-US" dirty="0"/>
            </a:br>
            <a:endParaRPr lang="en-US" dirty="0"/>
          </a:p>
        </p:txBody>
      </p:sp>
      <p:sp>
        <p:nvSpPr>
          <p:cNvPr id="3" name="Content Placeholder 2"/>
          <p:cNvSpPr>
            <a:spLocks noGrp="1"/>
          </p:cNvSpPr>
          <p:nvPr>
            <p:ph sz="quarter" idx="16"/>
          </p:nvPr>
        </p:nvSpPr>
        <p:spPr>
          <a:xfrm>
            <a:off x="838200" y="1690687"/>
            <a:ext cx="9599613" cy="4626985"/>
          </a:xfrm>
        </p:spPr>
        <p:txBody>
          <a:bodyPr>
            <a:normAutofit/>
          </a:bodyPr>
          <a:lstStyle/>
          <a:p>
            <a:pPr marL="0" indent="0">
              <a:buNone/>
            </a:pPr>
            <a:r>
              <a:rPr lang="fr-FR" sz="3600" dirty="0"/>
              <a:t>En plus de leurs responsabilités générales, les psychologues doivent </a:t>
            </a:r>
            <a:r>
              <a:rPr lang="en-US" sz="3600" dirty="0"/>
              <a:t>:</a:t>
            </a:r>
          </a:p>
          <a:p>
            <a:pPr marL="1200150" lvl="1" indent="-742950">
              <a:buFont typeface="+mj-lt"/>
              <a:buAutoNum type="arabicPeriod" startAt="7"/>
            </a:pPr>
            <a:r>
              <a:rPr lang="fr-FR" sz="3600" dirty="0"/>
              <a:t>minimiser les risques liés à l'utilisation de la technologie;</a:t>
            </a:r>
            <a:endParaRPr lang="en-US" sz="3600" dirty="0"/>
          </a:p>
          <a:p>
            <a:pPr marL="1200150" lvl="1" indent="-742950">
              <a:buFont typeface="+mj-lt"/>
              <a:buAutoNum type="arabicPeriod" startAt="7"/>
            </a:pPr>
            <a:r>
              <a:rPr lang="fr-FR" sz="3600" dirty="0"/>
              <a:t>faire des plans avec les clients en cas de panne technologique</a:t>
            </a:r>
            <a:r>
              <a:rPr lang="en-US" sz="3600" dirty="0"/>
              <a:t>.</a:t>
            </a:r>
          </a:p>
        </p:txBody>
      </p:sp>
      <p:sp>
        <p:nvSpPr>
          <p:cNvPr id="4" name="Text Placeholder 3"/>
          <p:cNvSpPr>
            <a:spLocks noGrp="1"/>
          </p:cNvSpPr>
          <p:nvPr>
            <p:ph type="body" sz="quarter" idx="14"/>
          </p:nvPr>
        </p:nvSpPr>
        <p:spPr/>
        <p:txBody>
          <a:bodyPr/>
          <a:lstStyle/>
          <a:p>
            <a:endParaRPr lang="en-US" dirty="0"/>
          </a:p>
        </p:txBody>
      </p:sp>
    </p:spTree>
    <p:extLst>
      <p:ext uri="{BB962C8B-B14F-4D97-AF65-F5344CB8AC3E}">
        <p14:creationId xmlns:p14="http://schemas.microsoft.com/office/powerpoint/2010/main" val="25253149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5753F3F-B6D5-4740-879F-969C3E56AAA8}"/>
              </a:ext>
            </a:extLst>
          </p:cNvPr>
          <p:cNvSpPr>
            <a:spLocks noGrp="1"/>
          </p:cNvSpPr>
          <p:nvPr>
            <p:ph type="ctrTitle"/>
          </p:nvPr>
        </p:nvSpPr>
        <p:spPr/>
        <p:txBody>
          <a:bodyPr>
            <a:normAutofit/>
          </a:bodyPr>
          <a:lstStyle/>
          <a:p>
            <a:r>
              <a:rPr lang="en-US" dirty="0" err="1"/>
              <a:t>Connaissez</a:t>
            </a:r>
            <a:r>
              <a:rPr lang="en-US" dirty="0"/>
              <a:t> </a:t>
            </a:r>
            <a:r>
              <a:rPr lang="en-US" dirty="0" err="1"/>
              <a:t>votre</a:t>
            </a:r>
            <a:r>
              <a:rPr lang="en-US" dirty="0"/>
              <a:t> </a:t>
            </a:r>
            <a:r>
              <a:rPr lang="en-US" dirty="0" err="1"/>
              <a:t>juridiction</a:t>
            </a:r>
            <a:endParaRPr lang="en-US" dirty="0"/>
          </a:p>
        </p:txBody>
      </p:sp>
      <p:sp>
        <p:nvSpPr>
          <p:cNvPr id="5" name="Subtitle 4">
            <a:extLst>
              <a:ext uri="{FF2B5EF4-FFF2-40B4-BE49-F238E27FC236}">
                <a16:creationId xmlns:a16="http://schemas.microsoft.com/office/drawing/2014/main" id="{321A952D-DE4E-48BF-9ECF-B53FEFE11360}"/>
              </a:ext>
            </a:extLst>
          </p:cNvPr>
          <p:cNvSpPr>
            <a:spLocks noGrp="1"/>
          </p:cNvSpPr>
          <p:nvPr>
            <p:ph type="subTitle" idx="1"/>
          </p:nvPr>
        </p:nvSpPr>
        <p:spPr/>
        <p:txBody>
          <a:bodyPr/>
          <a:lstStyle/>
          <a:p>
            <a:r>
              <a:rPr lang="en-US" dirty="0"/>
              <a:t>Les </a:t>
            </a:r>
            <a:r>
              <a:rPr lang="en-US" dirty="0" err="1"/>
              <a:t>normes</a:t>
            </a:r>
            <a:r>
              <a:rPr lang="en-US" dirty="0"/>
              <a:t> 1 à 4 de </a:t>
            </a:r>
            <a:r>
              <a:rPr lang="en-US" dirty="0" err="1"/>
              <a:t>l’AOCRP</a:t>
            </a:r>
            <a:r>
              <a:rPr lang="en-US" dirty="0"/>
              <a:t> </a:t>
            </a:r>
          </a:p>
        </p:txBody>
      </p:sp>
    </p:spTree>
    <p:extLst>
      <p:ext uri="{BB962C8B-B14F-4D97-AF65-F5344CB8AC3E}">
        <p14:creationId xmlns:p14="http://schemas.microsoft.com/office/powerpoint/2010/main" val="1320981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Où</a:t>
            </a:r>
            <a:r>
              <a:rPr lang="en-US" dirty="0"/>
              <a:t> </a:t>
            </a:r>
            <a:r>
              <a:rPr lang="en-US" dirty="0" err="1"/>
              <a:t>sont</a:t>
            </a:r>
            <a:r>
              <a:rPr lang="en-US" dirty="0"/>
              <a:t> les services </a:t>
            </a:r>
            <a:r>
              <a:rPr lang="en-US" dirty="0" err="1"/>
              <a:t>offerts</a:t>
            </a:r>
            <a:r>
              <a:rPr lang="en-US" dirty="0"/>
              <a:t>?</a:t>
            </a:r>
            <a:br>
              <a:rPr lang="en-US" dirty="0"/>
            </a:br>
            <a:endParaRPr lang="en-US" dirty="0"/>
          </a:p>
        </p:txBody>
      </p:sp>
      <p:sp>
        <p:nvSpPr>
          <p:cNvPr id="3" name="Content Placeholder 2"/>
          <p:cNvSpPr>
            <a:spLocks noGrp="1"/>
          </p:cNvSpPr>
          <p:nvPr>
            <p:ph sz="quarter" idx="16"/>
          </p:nvPr>
        </p:nvSpPr>
        <p:spPr>
          <a:xfrm>
            <a:off x="838200" y="1559859"/>
            <a:ext cx="9599613" cy="4105197"/>
          </a:xfrm>
        </p:spPr>
        <p:txBody>
          <a:bodyPr>
            <a:normAutofit/>
          </a:bodyPr>
          <a:lstStyle/>
          <a:p>
            <a:r>
              <a:rPr lang="fr-FR" b="1" u="sng" dirty="0"/>
              <a:t>En personne</a:t>
            </a:r>
            <a:r>
              <a:rPr lang="fr-FR" b="1" dirty="0"/>
              <a:t> : où le service a lieu</a:t>
            </a:r>
            <a:endParaRPr lang="en-US" b="1" dirty="0"/>
          </a:p>
          <a:p>
            <a:pPr lvl="1"/>
            <a:r>
              <a:rPr lang="fr-FR" dirty="0"/>
              <a:t>Si le psychologue offre des services en personne au </a:t>
            </a:r>
            <a:r>
              <a:rPr lang="fr-FR" dirty="0" err="1"/>
              <a:t>N.-B</a:t>
            </a:r>
            <a:r>
              <a:rPr lang="fr-FR" dirty="0"/>
              <a:t>., les services sont réputés avoir été </a:t>
            </a:r>
            <a:r>
              <a:rPr lang="fr-FR" dirty="0" err="1"/>
              <a:t>efferts</a:t>
            </a:r>
            <a:r>
              <a:rPr lang="fr-FR" dirty="0"/>
              <a:t> au </a:t>
            </a:r>
            <a:r>
              <a:rPr lang="fr-FR" dirty="0" err="1"/>
              <a:t>N.-B</a:t>
            </a:r>
            <a:r>
              <a:rPr lang="fr-FR" dirty="0"/>
              <a:t>.</a:t>
            </a:r>
            <a:endParaRPr lang="en-US" dirty="0"/>
          </a:p>
          <a:p>
            <a:r>
              <a:rPr lang="fr-FR" b="1" u="sng" dirty="0" err="1"/>
              <a:t>Télépsychologie</a:t>
            </a:r>
            <a:r>
              <a:rPr lang="fr-FR" b="1" dirty="0"/>
              <a:t> : où le psychologue est inscrit</a:t>
            </a:r>
            <a:endParaRPr lang="en-US" b="1" dirty="0"/>
          </a:p>
          <a:p>
            <a:pPr lvl="1"/>
            <a:r>
              <a:rPr lang="fr-FR" dirty="0"/>
              <a:t>Le CPNB interprète la « pratique » comme ayant lieu dans la juridiction où le psychologue est inscrit</a:t>
            </a:r>
            <a:endParaRPr lang="en-US" dirty="0"/>
          </a:p>
          <a:p>
            <a:pPr lvl="1"/>
            <a:r>
              <a:rPr lang="fr-FR" dirty="0"/>
              <a:t>Les psychologues inscrits auprès d'un organisme de réglementation ailleurs au Canada peuvent offrir des services de </a:t>
            </a:r>
            <a:r>
              <a:rPr lang="fr-FR" dirty="0" err="1"/>
              <a:t>télépsychologie</a:t>
            </a:r>
            <a:r>
              <a:rPr lang="fr-FR" dirty="0"/>
              <a:t> aux clients du </a:t>
            </a:r>
            <a:r>
              <a:rPr lang="fr-FR" dirty="0" err="1"/>
              <a:t>N.-B</a:t>
            </a:r>
            <a:r>
              <a:rPr lang="fr-FR" dirty="0"/>
              <a:t>. sans s'inscrire auprès du CPNB</a:t>
            </a:r>
            <a:endParaRPr lang="en-US" dirty="0"/>
          </a:p>
          <a:p>
            <a:pPr lvl="1"/>
            <a:r>
              <a:rPr lang="fr-FR" dirty="0"/>
              <a:t>MAIS les autorités de régulation varient beaucoup</a:t>
            </a:r>
            <a:endParaRPr lang="en-US" dirty="0"/>
          </a:p>
          <a:p>
            <a:endParaRPr lang="en-US" dirty="0"/>
          </a:p>
          <a:p>
            <a:pPr marL="457200" lvl="1" indent="0">
              <a:buNone/>
            </a:pPr>
            <a:endParaRPr lang="en-US" dirty="0"/>
          </a:p>
        </p:txBody>
      </p:sp>
      <p:sp>
        <p:nvSpPr>
          <p:cNvPr id="4" name="Text Placeholder 3"/>
          <p:cNvSpPr>
            <a:spLocks noGrp="1"/>
          </p:cNvSpPr>
          <p:nvPr>
            <p:ph type="body" sz="quarter" idx="14"/>
          </p:nvPr>
        </p:nvSpPr>
        <p:spPr/>
        <p:txBody>
          <a:bodyPr/>
          <a:lstStyle/>
          <a:p>
            <a:endParaRPr lang="en-US" dirty="0"/>
          </a:p>
        </p:txBody>
      </p:sp>
    </p:spTree>
    <p:extLst>
      <p:ext uri="{BB962C8B-B14F-4D97-AF65-F5344CB8AC3E}">
        <p14:creationId xmlns:p14="http://schemas.microsoft.com/office/powerpoint/2010/main" val="32544206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35521"/>
            <a:ext cx="9681754" cy="471488"/>
          </a:xfrm>
        </p:spPr>
        <p:txBody>
          <a:bodyPr/>
          <a:lstStyle/>
          <a:p>
            <a:r>
              <a:rPr lang="en-US" dirty="0"/>
              <a:t>Le Canada </a:t>
            </a:r>
            <a:r>
              <a:rPr lang="en-US" dirty="0" err="1"/>
              <a:t>atlantique</a:t>
            </a:r>
            <a:endParaRPr lang="en-US" dirty="0"/>
          </a:p>
        </p:txBody>
      </p:sp>
      <p:sp>
        <p:nvSpPr>
          <p:cNvPr id="3" name="Content Placeholder 2"/>
          <p:cNvSpPr>
            <a:spLocks noGrp="1"/>
          </p:cNvSpPr>
          <p:nvPr>
            <p:ph sz="quarter" idx="16"/>
          </p:nvPr>
        </p:nvSpPr>
        <p:spPr>
          <a:xfrm>
            <a:off x="838200" y="1559859"/>
            <a:ext cx="9599613" cy="4105197"/>
          </a:xfrm>
        </p:spPr>
        <p:txBody>
          <a:bodyPr>
            <a:normAutofit lnSpcReduction="10000"/>
          </a:bodyPr>
          <a:lstStyle/>
          <a:p>
            <a:r>
              <a:rPr lang="fr-FR" dirty="0"/>
              <a:t>Les provinces de l'Atlantique (Terre-Neuve-et-Labrador, Nouveau-Brunswick, Î.-P.-É. et Nouvelle-Écosse) ont conclu un protocole d'entente concernant la pratique de la </a:t>
            </a:r>
            <a:r>
              <a:rPr lang="fr-FR" dirty="0" err="1"/>
              <a:t>télépsychologie</a:t>
            </a:r>
            <a:r>
              <a:rPr lang="en-US" dirty="0"/>
              <a:t>.</a:t>
            </a:r>
          </a:p>
          <a:p>
            <a:r>
              <a:rPr lang="en-US" dirty="0"/>
              <a:t>Les </a:t>
            </a:r>
            <a:r>
              <a:rPr lang="en-US" dirty="0" err="1"/>
              <a:t>personnes</a:t>
            </a:r>
            <a:r>
              <a:rPr lang="en-US" dirty="0"/>
              <a:t> </a:t>
            </a:r>
            <a:r>
              <a:rPr lang="en-US" dirty="0" err="1"/>
              <a:t>inscrites</a:t>
            </a:r>
            <a:r>
              <a:rPr lang="en-US" dirty="0"/>
              <a:t> </a:t>
            </a:r>
            <a:r>
              <a:rPr lang="en-US" dirty="0" err="1"/>
              <a:t>sont</a:t>
            </a:r>
            <a:r>
              <a:rPr lang="en-US" dirty="0"/>
              <a:t> </a:t>
            </a:r>
            <a:r>
              <a:rPr lang="en-US" dirty="0" err="1"/>
              <a:t>tenus</a:t>
            </a:r>
            <a:r>
              <a:rPr lang="en-US" dirty="0"/>
              <a:t> :</a:t>
            </a:r>
          </a:p>
          <a:p>
            <a:pPr marL="914400" lvl="1" indent="-457200">
              <a:buFont typeface="+mj-lt"/>
              <a:buAutoNum type="arabicPeriod"/>
            </a:pPr>
            <a:r>
              <a:rPr lang="en-US" dirty="0" err="1"/>
              <a:t>d’aviser</a:t>
            </a:r>
            <a:r>
              <a:rPr lang="en-US" dirty="0"/>
              <a:t> la </a:t>
            </a:r>
            <a:r>
              <a:rPr lang="en-US" dirty="0" err="1"/>
              <a:t>juridiction</a:t>
            </a:r>
            <a:r>
              <a:rPr lang="en-US" dirty="0"/>
              <a:t> </a:t>
            </a:r>
            <a:r>
              <a:rPr lang="en-US" dirty="0" err="1"/>
              <a:t>d'accueil</a:t>
            </a:r>
            <a:endParaRPr lang="en-US" dirty="0"/>
          </a:p>
          <a:p>
            <a:pPr marL="914400" lvl="1" indent="-457200">
              <a:buFont typeface="+mj-lt"/>
              <a:buAutoNum type="arabicPeriod"/>
            </a:pPr>
            <a:r>
              <a:rPr lang="en-US" dirty="0"/>
              <a:t>de confirmer </a:t>
            </a:r>
            <a:r>
              <a:rPr lang="en-US" dirty="0" err="1"/>
              <a:t>leur</a:t>
            </a:r>
            <a:r>
              <a:rPr lang="fr-FR" dirty="0"/>
              <a:t> familiarité avec le protocole d'entente, le modèle des normes de l’</a:t>
            </a:r>
            <a:r>
              <a:rPr lang="fr-FR" dirty="0" err="1"/>
              <a:t>AOCRP</a:t>
            </a:r>
            <a:r>
              <a:rPr lang="fr-FR" dirty="0"/>
              <a:t> et les normes de pratique locales dans la juridiction d'accueil</a:t>
            </a:r>
            <a:endParaRPr lang="en-US" dirty="0"/>
          </a:p>
          <a:p>
            <a:pPr marL="457200" lvl="1" indent="0">
              <a:buNone/>
            </a:pPr>
            <a:r>
              <a:rPr lang="fr-FR" dirty="0"/>
              <a:t>au début de chaque année civile, selon le cas</a:t>
            </a:r>
            <a:r>
              <a:rPr lang="en-US" dirty="0"/>
              <a:t>.</a:t>
            </a:r>
          </a:p>
          <a:p>
            <a:r>
              <a:rPr lang="fr-FR" dirty="0"/>
              <a:t>Les plaintes reçues seront renvoyées à la juridiction d'origine de la personne inscrite</a:t>
            </a:r>
            <a:endParaRPr lang="en-US" dirty="0"/>
          </a:p>
        </p:txBody>
      </p:sp>
      <p:sp>
        <p:nvSpPr>
          <p:cNvPr id="4" name="Text Placeholder 3"/>
          <p:cNvSpPr>
            <a:spLocks noGrp="1"/>
          </p:cNvSpPr>
          <p:nvPr>
            <p:ph type="body" sz="quarter" idx="14"/>
          </p:nvPr>
        </p:nvSpPr>
        <p:spPr/>
        <p:txBody>
          <a:bodyPr/>
          <a:lstStyle/>
          <a:p>
            <a:endParaRPr lang="en-US" dirty="0"/>
          </a:p>
        </p:txBody>
      </p:sp>
    </p:spTree>
    <p:extLst>
      <p:ext uri="{BB962C8B-B14F-4D97-AF65-F5344CB8AC3E}">
        <p14:creationId xmlns:p14="http://schemas.microsoft.com/office/powerpoint/2010/main" val="29986136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19200"/>
            <a:ext cx="9681754" cy="471488"/>
          </a:xfrm>
        </p:spPr>
        <p:txBody>
          <a:bodyPr/>
          <a:lstStyle/>
          <a:p>
            <a:r>
              <a:rPr lang="en-US" dirty="0" err="1"/>
              <a:t>L’Ontario</a:t>
            </a:r>
            <a:br>
              <a:rPr lang="en-US" dirty="0"/>
            </a:br>
            <a:endParaRPr lang="en-US" dirty="0"/>
          </a:p>
        </p:txBody>
      </p:sp>
      <p:sp>
        <p:nvSpPr>
          <p:cNvPr id="3" name="Content Placeholder 2"/>
          <p:cNvSpPr>
            <a:spLocks noGrp="1"/>
          </p:cNvSpPr>
          <p:nvPr>
            <p:ph sz="quarter" idx="16"/>
          </p:nvPr>
        </p:nvSpPr>
        <p:spPr>
          <a:xfrm>
            <a:off x="838200" y="1559859"/>
            <a:ext cx="9599613" cy="4105197"/>
          </a:xfrm>
        </p:spPr>
        <p:txBody>
          <a:bodyPr>
            <a:normAutofit/>
          </a:bodyPr>
          <a:lstStyle/>
          <a:p>
            <a:r>
              <a:rPr lang="fr-FR" b="1" u="sng" dirty="0"/>
              <a:t>En personne</a:t>
            </a:r>
            <a:r>
              <a:rPr lang="fr-FR" b="1" dirty="0"/>
              <a:t> : où le service a lieu</a:t>
            </a:r>
            <a:endParaRPr lang="en-US" b="1" dirty="0"/>
          </a:p>
          <a:p>
            <a:pPr lvl="1"/>
            <a:r>
              <a:rPr lang="fr-FR" dirty="0"/>
              <a:t>Si le psychologue offre des services en personne en Ontario, les services sont réputés avoir été offerts en Ontario</a:t>
            </a:r>
            <a:endParaRPr lang="en-US" dirty="0"/>
          </a:p>
          <a:p>
            <a:r>
              <a:rPr lang="fr-FR" b="1" u="sng" dirty="0" err="1"/>
              <a:t>Télépsychologie</a:t>
            </a:r>
            <a:r>
              <a:rPr lang="fr-FR" b="1" dirty="0"/>
              <a:t> : où le client est situé</a:t>
            </a:r>
            <a:endParaRPr lang="en-US" b="1" dirty="0"/>
          </a:p>
          <a:p>
            <a:pPr lvl="1"/>
            <a:r>
              <a:rPr lang="en-US" dirty="0" err="1"/>
              <a:t>Ceci</a:t>
            </a:r>
            <a:r>
              <a:rPr lang="en-US" dirty="0"/>
              <a:t> </a:t>
            </a:r>
            <a:r>
              <a:rPr lang="en-US" dirty="0" err="1"/>
              <a:t>est</a:t>
            </a:r>
            <a:r>
              <a:rPr lang="en-US" dirty="0"/>
              <a:t> </a:t>
            </a:r>
            <a:r>
              <a:rPr lang="en-US" dirty="0" err="1"/>
              <a:t>dif</a:t>
            </a:r>
            <a:r>
              <a:rPr lang="fr-CA" dirty="0" err="1"/>
              <a:t>férent</a:t>
            </a:r>
            <a:r>
              <a:rPr lang="fr-CA" dirty="0"/>
              <a:t> de </a:t>
            </a:r>
            <a:r>
              <a:rPr lang="en-US" dirty="0"/>
              <a:t>CPNB</a:t>
            </a:r>
          </a:p>
          <a:p>
            <a:pPr lvl="1"/>
            <a:r>
              <a:rPr lang="fr-FR" dirty="0"/>
              <a:t>Si le client est situé en Ontario, le psychologue doit être membre du </a:t>
            </a:r>
            <a:r>
              <a:rPr lang="fr-FR" dirty="0" err="1"/>
              <a:t>CPO</a:t>
            </a:r>
            <a:r>
              <a:rPr lang="fr-FR" dirty="0"/>
              <a:t> pour offrir des services psychologiques à cette personne</a:t>
            </a:r>
            <a:endParaRPr lang="en-US" dirty="0"/>
          </a:p>
          <a:p>
            <a:pPr lvl="1"/>
            <a:r>
              <a:rPr lang="fr-FR" dirty="0"/>
              <a:t>Le </a:t>
            </a:r>
            <a:r>
              <a:rPr lang="fr-FR" dirty="0" err="1"/>
              <a:t>CPO</a:t>
            </a:r>
            <a:r>
              <a:rPr lang="fr-FR" dirty="0"/>
              <a:t> a des inscriptions temporaires et limitées disponibles pour les individus offrant des services pour des périodes allant jusqu'à 12 mois aux clients situés en Ontario</a:t>
            </a:r>
            <a:endParaRPr lang="en-US" dirty="0"/>
          </a:p>
          <a:p>
            <a:pPr marL="0" indent="0">
              <a:buNone/>
            </a:pPr>
            <a:endParaRPr lang="en-US" dirty="0"/>
          </a:p>
          <a:p>
            <a:pPr marL="0" indent="0">
              <a:buNone/>
            </a:pPr>
            <a:endParaRPr lang="en-US" dirty="0"/>
          </a:p>
        </p:txBody>
      </p:sp>
      <p:sp>
        <p:nvSpPr>
          <p:cNvPr id="4" name="Text Placeholder 3"/>
          <p:cNvSpPr>
            <a:spLocks noGrp="1"/>
          </p:cNvSpPr>
          <p:nvPr>
            <p:ph type="body" sz="quarter" idx="14"/>
          </p:nvPr>
        </p:nvSpPr>
        <p:spPr/>
        <p:txBody>
          <a:bodyPr/>
          <a:lstStyle/>
          <a:p>
            <a:endParaRPr lang="en-US" dirty="0"/>
          </a:p>
        </p:txBody>
      </p:sp>
    </p:spTree>
    <p:extLst>
      <p:ext uri="{BB962C8B-B14F-4D97-AF65-F5344CB8AC3E}">
        <p14:creationId xmlns:p14="http://schemas.microsoft.com/office/powerpoint/2010/main" val="30297959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19200"/>
            <a:ext cx="9681754" cy="471488"/>
          </a:xfrm>
        </p:spPr>
        <p:txBody>
          <a:bodyPr/>
          <a:lstStyle/>
          <a:p>
            <a:r>
              <a:rPr lang="en-US" dirty="0" err="1"/>
              <a:t>L’Ontario</a:t>
            </a:r>
            <a:br>
              <a:rPr lang="en-US" dirty="0"/>
            </a:br>
            <a:endParaRPr lang="en-US" dirty="0"/>
          </a:p>
        </p:txBody>
      </p:sp>
      <p:sp>
        <p:nvSpPr>
          <p:cNvPr id="3" name="Content Placeholder 2"/>
          <p:cNvSpPr>
            <a:spLocks noGrp="1"/>
          </p:cNvSpPr>
          <p:nvPr>
            <p:ph sz="quarter" idx="16"/>
          </p:nvPr>
        </p:nvSpPr>
        <p:spPr>
          <a:xfrm>
            <a:off x="838200" y="1559858"/>
            <a:ext cx="10247812" cy="4840941"/>
          </a:xfrm>
        </p:spPr>
        <p:txBody>
          <a:bodyPr>
            <a:normAutofit fontScale="92500" lnSpcReduction="10000"/>
          </a:bodyPr>
          <a:lstStyle/>
          <a:p>
            <a:pPr marL="0" indent="0">
              <a:buNone/>
            </a:pPr>
            <a:r>
              <a:rPr lang="fr-FR" dirty="0"/>
              <a:t>L’immatriculation temporaire et limitée est disponible pour les personnes autorisées à offrir des services psychologiques dans d'autres juridictions, leur permettant d’offrir des services à un client </a:t>
            </a:r>
            <a:r>
              <a:rPr lang="fr-FR" b="1" dirty="0"/>
              <a:t>existant</a:t>
            </a:r>
            <a:r>
              <a:rPr lang="fr-FR" dirty="0"/>
              <a:t> situé en Ontario </a:t>
            </a:r>
            <a:r>
              <a:rPr lang="fr-FR" b="1" dirty="0"/>
              <a:t>pour une période pouvant aller jusqu'à 12 mois</a:t>
            </a:r>
            <a:r>
              <a:rPr lang="fr-FR" dirty="0"/>
              <a:t>. Le client doit :</a:t>
            </a:r>
            <a:endParaRPr lang="en-US" dirty="0"/>
          </a:p>
          <a:p>
            <a:r>
              <a:rPr lang="fr-FR" dirty="0"/>
              <a:t>vivre temporairement en Ontario pour une raison telle que fréquenter l'école ou un emploi à court terme; ou</a:t>
            </a:r>
            <a:endParaRPr lang="en-US" dirty="0"/>
          </a:p>
          <a:p>
            <a:r>
              <a:rPr lang="fr-FR" dirty="0"/>
              <a:t>avoir déménagé en Ontario de façon permanente, mais avoir besoin de services de </a:t>
            </a:r>
            <a:r>
              <a:rPr lang="fr-FR" dirty="0" err="1"/>
              <a:t>télépsychologie</a:t>
            </a:r>
            <a:r>
              <a:rPr lang="fr-FR" dirty="0"/>
              <a:t> continus à court terme pendant le transfert des soins à un autre praticien ou pendant la cessation des services s'ils sont terminés ; ou</a:t>
            </a:r>
            <a:endParaRPr lang="en-US" dirty="0"/>
          </a:p>
          <a:p>
            <a:r>
              <a:rPr lang="fr-FR" dirty="0"/>
              <a:t>vivre en Ontario de façon temporaire ou permanente, mais faire partie d'une unité familiale qui reçoit des services dans une autre juridiction.</a:t>
            </a:r>
            <a:endParaRPr lang="en-US" dirty="0"/>
          </a:p>
          <a:p>
            <a:pPr marL="0" indent="0">
              <a:buNone/>
            </a:pPr>
            <a:r>
              <a:rPr lang="fr-FR" dirty="0"/>
              <a:t>De plus, il faut juger qu'il serait </a:t>
            </a:r>
            <a:r>
              <a:rPr lang="fr-FR" b="1" dirty="0"/>
              <a:t>cliniquement mal avisé ou peu pratique de transférer des services psychologiques à un praticien déjà inscrit en Ontario</a:t>
            </a:r>
            <a:r>
              <a:rPr lang="fr-FR" dirty="0"/>
              <a:t>. Cette immatriculation temporaire est disponible par le biais d'un processus accéléré moyennant des frais d'adhésion réduits de 240,00 $, plus des frais de demande de 100 $.</a:t>
            </a:r>
            <a:endParaRPr lang="en-US" dirty="0"/>
          </a:p>
          <a:p>
            <a:pPr marL="0" indent="0">
              <a:buNone/>
            </a:pPr>
            <a:endParaRPr lang="en-US" dirty="0"/>
          </a:p>
        </p:txBody>
      </p:sp>
      <p:sp>
        <p:nvSpPr>
          <p:cNvPr id="4" name="Text Placeholder 3"/>
          <p:cNvSpPr>
            <a:spLocks noGrp="1"/>
          </p:cNvSpPr>
          <p:nvPr>
            <p:ph type="body" sz="quarter" idx="14"/>
          </p:nvPr>
        </p:nvSpPr>
        <p:spPr/>
        <p:txBody>
          <a:bodyPr/>
          <a:lstStyle/>
          <a:p>
            <a:endParaRPr lang="en-US" dirty="0"/>
          </a:p>
        </p:txBody>
      </p:sp>
    </p:spTree>
    <p:extLst>
      <p:ext uri="{BB962C8B-B14F-4D97-AF65-F5344CB8AC3E}">
        <p14:creationId xmlns:p14="http://schemas.microsoft.com/office/powerpoint/2010/main" val="11073016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17488"/>
            <a:ext cx="9681754" cy="471488"/>
          </a:xfrm>
        </p:spPr>
        <p:txBody>
          <a:bodyPr/>
          <a:lstStyle/>
          <a:p>
            <a:r>
              <a:rPr lang="en-US" dirty="0" err="1"/>
              <a:t>L’Alberta</a:t>
            </a:r>
            <a:br>
              <a:rPr lang="en-US" dirty="0"/>
            </a:br>
            <a:br>
              <a:rPr lang="en-US" dirty="0"/>
            </a:br>
            <a:endParaRPr lang="en-US" dirty="0"/>
          </a:p>
        </p:txBody>
      </p:sp>
      <p:sp>
        <p:nvSpPr>
          <p:cNvPr id="3" name="Content Placeholder 2"/>
          <p:cNvSpPr>
            <a:spLocks noGrp="1"/>
          </p:cNvSpPr>
          <p:nvPr>
            <p:ph sz="quarter" idx="16"/>
          </p:nvPr>
        </p:nvSpPr>
        <p:spPr>
          <a:xfrm>
            <a:off x="838200" y="1559859"/>
            <a:ext cx="9599613" cy="4105197"/>
          </a:xfrm>
        </p:spPr>
        <p:txBody>
          <a:bodyPr>
            <a:normAutofit/>
          </a:bodyPr>
          <a:lstStyle/>
          <a:p>
            <a:r>
              <a:rPr lang="fr-FR" b="1" u="sng" dirty="0"/>
              <a:t>En personne</a:t>
            </a:r>
            <a:r>
              <a:rPr lang="fr-FR" b="1" dirty="0"/>
              <a:t> : où le service a lieu</a:t>
            </a:r>
            <a:endParaRPr lang="en-US" b="1" dirty="0"/>
          </a:p>
          <a:p>
            <a:pPr lvl="1"/>
            <a:r>
              <a:rPr lang="fr-FR" dirty="0"/>
              <a:t>Si le psychologue offre des services en personne en Alberta, les services sont réputés avoir été offerts en Alberta</a:t>
            </a:r>
            <a:endParaRPr lang="en-US" dirty="0"/>
          </a:p>
          <a:p>
            <a:pPr lvl="1"/>
            <a:endParaRPr lang="en-US" dirty="0"/>
          </a:p>
          <a:p>
            <a:r>
              <a:rPr lang="fr-FR" b="1" u="sng" dirty="0" err="1"/>
              <a:t>Télépsychologie</a:t>
            </a:r>
            <a:r>
              <a:rPr lang="fr-FR" b="1" dirty="0"/>
              <a:t> : où le client est situé</a:t>
            </a:r>
            <a:endParaRPr lang="en-US" b="1" dirty="0"/>
          </a:p>
          <a:p>
            <a:pPr lvl="1"/>
            <a:r>
              <a:rPr lang="en-US" dirty="0" err="1"/>
              <a:t>Ceci</a:t>
            </a:r>
            <a:r>
              <a:rPr lang="en-US" dirty="0"/>
              <a:t> </a:t>
            </a:r>
            <a:r>
              <a:rPr lang="en-US" dirty="0" err="1"/>
              <a:t>est</a:t>
            </a:r>
            <a:r>
              <a:rPr lang="en-US" dirty="0"/>
              <a:t> </a:t>
            </a:r>
            <a:r>
              <a:rPr lang="en-US" dirty="0" err="1"/>
              <a:t>dif</a:t>
            </a:r>
            <a:r>
              <a:rPr lang="fr-CA" dirty="0" err="1"/>
              <a:t>férent</a:t>
            </a:r>
            <a:r>
              <a:rPr lang="fr-CA" dirty="0"/>
              <a:t> de </a:t>
            </a:r>
            <a:r>
              <a:rPr lang="en-US" dirty="0"/>
              <a:t>CPNB</a:t>
            </a:r>
          </a:p>
          <a:p>
            <a:pPr lvl="1"/>
            <a:r>
              <a:rPr lang="fr-FR" dirty="0"/>
              <a:t>Si le client est situé en Alberta, le psychologue doit être membre du </a:t>
            </a:r>
            <a:r>
              <a:rPr lang="fr-FR" dirty="0" err="1"/>
              <a:t>CPA</a:t>
            </a:r>
            <a:r>
              <a:rPr lang="fr-FR" dirty="0"/>
              <a:t> pour offrir des services psychologiques à cette personne</a:t>
            </a:r>
            <a:endParaRPr lang="en-US" dirty="0"/>
          </a:p>
          <a:p>
            <a:pPr lvl="1"/>
            <a:r>
              <a:rPr lang="fr-FR" dirty="0"/>
              <a:t>Les psychologues doivent s'inscrire auprès du </a:t>
            </a:r>
            <a:r>
              <a:rPr lang="fr-FR" dirty="0" err="1"/>
              <a:t>CPA</a:t>
            </a:r>
            <a:r>
              <a:rPr lang="fr-FR" dirty="0"/>
              <a:t> avant d’offrir des services aux clients situés en Alberta</a:t>
            </a:r>
            <a:endParaRPr lang="en-US" dirty="0"/>
          </a:p>
          <a:p>
            <a:endParaRPr lang="en-US" dirty="0"/>
          </a:p>
        </p:txBody>
      </p:sp>
      <p:sp>
        <p:nvSpPr>
          <p:cNvPr id="4" name="Text Placeholder 3"/>
          <p:cNvSpPr>
            <a:spLocks noGrp="1"/>
          </p:cNvSpPr>
          <p:nvPr>
            <p:ph type="body" sz="quarter" idx="14"/>
          </p:nvPr>
        </p:nvSpPr>
        <p:spPr/>
        <p:txBody>
          <a:bodyPr/>
          <a:lstStyle/>
          <a:p>
            <a:endParaRPr lang="en-US" dirty="0"/>
          </a:p>
        </p:txBody>
      </p:sp>
    </p:spTree>
    <p:extLst>
      <p:ext uri="{BB962C8B-B14F-4D97-AF65-F5344CB8AC3E}">
        <p14:creationId xmlns:p14="http://schemas.microsoft.com/office/powerpoint/2010/main" val="38716213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1299B-F0D9-49C2-AE73-30D88C5BEF29}"/>
              </a:ext>
            </a:extLst>
          </p:cNvPr>
          <p:cNvSpPr>
            <a:spLocks noGrp="1"/>
          </p:cNvSpPr>
          <p:nvPr>
            <p:ph type="title"/>
          </p:nvPr>
        </p:nvSpPr>
        <p:spPr/>
        <p:txBody>
          <a:bodyPr/>
          <a:lstStyle/>
          <a:p>
            <a:r>
              <a:rPr lang="en-US" dirty="0" err="1"/>
              <a:t>L’application</a:t>
            </a:r>
            <a:r>
              <a:rPr lang="en-US" dirty="0"/>
              <a:t> aux </a:t>
            </a:r>
            <a:r>
              <a:rPr lang="en-US" dirty="0" err="1"/>
              <a:t>normes</a:t>
            </a:r>
            <a:r>
              <a:rPr lang="en-US" dirty="0"/>
              <a:t> de </a:t>
            </a:r>
            <a:r>
              <a:rPr lang="en-US" dirty="0" err="1"/>
              <a:t>l’AOCRP</a:t>
            </a:r>
            <a:endParaRPr lang="en-US" dirty="0"/>
          </a:p>
        </p:txBody>
      </p:sp>
      <p:sp>
        <p:nvSpPr>
          <p:cNvPr id="3" name="Content Placeholder 2">
            <a:extLst>
              <a:ext uri="{FF2B5EF4-FFF2-40B4-BE49-F238E27FC236}">
                <a16:creationId xmlns:a16="http://schemas.microsoft.com/office/drawing/2014/main" id="{9AB4350B-8739-4A56-AC5D-198E91593126}"/>
              </a:ext>
            </a:extLst>
          </p:cNvPr>
          <p:cNvSpPr>
            <a:spLocks noGrp="1"/>
          </p:cNvSpPr>
          <p:nvPr>
            <p:ph sz="quarter" idx="16"/>
          </p:nvPr>
        </p:nvSpPr>
        <p:spPr/>
        <p:txBody>
          <a:bodyPr>
            <a:normAutofit fontScale="92500"/>
          </a:bodyPr>
          <a:lstStyle/>
          <a:p>
            <a:pPr marL="457200" indent="-457200">
              <a:buFont typeface="+mj-lt"/>
              <a:buAutoNum type="arabicPeriod"/>
            </a:pPr>
            <a:r>
              <a:rPr lang="fr-FR" dirty="0"/>
              <a:t>Les psychologues seront immatriculés dans la juridiction dans laquelle ils résident</a:t>
            </a:r>
            <a:endParaRPr lang="en-US" dirty="0"/>
          </a:p>
          <a:p>
            <a:pPr marL="457200" indent="-457200">
              <a:buFont typeface="+mj-lt"/>
              <a:buAutoNum type="arabicPeriod"/>
            </a:pPr>
            <a:r>
              <a:rPr lang="fr-FR" dirty="0"/>
              <a:t>Les psychologues qui offrent des services de </a:t>
            </a:r>
            <a:r>
              <a:rPr lang="fr-FR" dirty="0" err="1"/>
              <a:t>télépsychologie</a:t>
            </a:r>
            <a:r>
              <a:rPr lang="fr-FR" dirty="0"/>
              <a:t> en dehors de leur juridiction d'origine s'assureront qu'ils sont légalement autorisés à le faire</a:t>
            </a:r>
            <a:endParaRPr lang="en-US" dirty="0"/>
          </a:p>
          <a:p>
            <a:pPr marL="457200" indent="-457200">
              <a:buFont typeface="+mj-lt"/>
              <a:buAutoNum type="arabicPeriod"/>
            </a:pPr>
            <a:r>
              <a:rPr lang="fr-FR" dirty="0"/>
              <a:t>Les psychologues informeront les clients auprès de qui ils peuvent se plaindre en cas de problème</a:t>
            </a:r>
            <a:endParaRPr lang="en-US" dirty="0"/>
          </a:p>
          <a:p>
            <a:pPr marL="457200" indent="-457200">
              <a:buFont typeface="+mj-lt"/>
              <a:buAutoNum type="arabicPeriod"/>
            </a:pPr>
            <a:r>
              <a:rPr lang="fr-FR" dirty="0"/>
              <a:t>Les psychologues seront familiers avec la jurisprudence locale et les normes de pratique dans la juridiction dans laquelle le service est offert</a:t>
            </a:r>
          </a:p>
          <a:p>
            <a:pPr marL="457200" indent="-457200">
              <a:buFont typeface="+mj-lt"/>
              <a:buAutoNum type="arabicPeriod"/>
            </a:pPr>
            <a:r>
              <a:rPr lang="fr-FR" dirty="0"/>
              <a:t>Les psychologues qui offrent des services de </a:t>
            </a:r>
            <a:r>
              <a:rPr lang="fr-FR" dirty="0" err="1"/>
              <a:t>télépsychologie</a:t>
            </a:r>
            <a:r>
              <a:rPr lang="fr-FR" dirty="0"/>
              <a:t> s'assureront qu'ils détiennent une assurance responsabilité civile adéquate</a:t>
            </a:r>
            <a:endParaRPr lang="en-US" dirty="0"/>
          </a:p>
        </p:txBody>
      </p:sp>
      <p:sp>
        <p:nvSpPr>
          <p:cNvPr id="4" name="Text Placeholder 3">
            <a:extLst>
              <a:ext uri="{FF2B5EF4-FFF2-40B4-BE49-F238E27FC236}">
                <a16:creationId xmlns:a16="http://schemas.microsoft.com/office/drawing/2014/main" id="{02437735-F213-433C-94F8-55149A30CB57}"/>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24005921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 </a:t>
            </a:r>
            <a:r>
              <a:rPr lang="en-US" dirty="0" err="1"/>
              <a:t>télépsychologie</a:t>
            </a:r>
            <a:r>
              <a:rPr lang="en-US" dirty="0"/>
              <a:t> – Vos obligations</a:t>
            </a:r>
            <a:br>
              <a:rPr lang="en-US" dirty="0"/>
            </a:br>
            <a:endParaRPr lang="en-US" dirty="0"/>
          </a:p>
        </p:txBody>
      </p:sp>
      <p:sp>
        <p:nvSpPr>
          <p:cNvPr id="3" name="Content Placeholder 2"/>
          <p:cNvSpPr>
            <a:spLocks noGrp="1"/>
          </p:cNvSpPr>
          <p:nvPr>
            <p:ph sz="quarter" idx="16"/>
          </p:nvPr>
        </p:nvSpPr>
        <p:spPr>
          <a:xfrm>
            <a:off x="838200" y="1559859"/>
            <a:ext cx="9599613" cy="4624810"/>
          </a:xfrm>
        </p:spPr>
        <p:txBody>
          <a:bodyPr>
            <a:normAutofit fontScale="92500" lnSpcReduction="10000"/>
          </a:bodyPr>
          <a:lstStyle/>
          <a:p>
            <a:pPr marL="0" indent="0">
              <a:buNone/>
            </a:pPr>
            <a:r>
              <a:rPr lang="fr-CA" b="1" i="1" u="sng" dirty="0"/>
              <a:t>La Loi sur les psychologues :</a:t>
            </a:r>
          </a:p>
          <a:p>
            <a:pPr marL="0" indent="0">
              <a:buNone/>
            </a:pPr>
            <a:r>
              <a:rPr lang="fr-CA" dirty="0"/>
              <a:t>« faute professionnelle » s’entend des écarts graves par rapport aux normes professionnelles ou aux règles de pratique du Collège ou de la profession… et vise…</a:t>
            </a:r>
            <a:br>
              <a:rPr lang="fr-CA" dirty="0"/>
            </a:br>
            <a:endParaRPr lang="fr-CA" dirty="0"/>
          </a:p>
          <a:p>
            <a:pPr marL="457200" lvl="1" indent="0">
              <a:buNone/>
            </a:pPr>
            <a:r>
              <a:rPr lang="fr-CA" dirty="0"/>
              <a:t>(b)  le fait pour un organisme directeur d’une profession de la santé de l’extérieur de la province de déclarer un membre coupable d’un acte qui, de l’avis du Comité d’audience, constituerait une faute professionnelle au regard de la présente loi, des règlements administratifs ou des règles;</a:t>
            </a:r>
          </a:p>
          <a:p>
            <a:pPr marL="457200" lvl="1" indent="0">
              <a:buNone/>
            </a:pPr>
            <a:endParaRPr lang="fr-CA" dirty="0"/>
          </a:p>
          <a:p>
            <a:pPr marL="0" indent="0">
              <a:buNone/>
            </a:pPr>
            <a:r>
              <a:rPr lang="fr-CA" b="1" u="sng" dirty="0"/>
              <a:t>Le code de conduite :</a:t>
            </a:r>
          </a:p>
          <a:p>
            <a:pPr marL="0" indent="0">
              <a:buNone/>
            </a:pPr>
            <a:r>
              <a:rPr lang="fr-CA" dirty="0"/>
              <a:t>III.16.1  </a:t>
            </a:r>
            <a:r>
              <a:rPr lang="fr-CA" b="1" dirty="0"/>
              <a:t>Infractions à la législation, à la Loi, aux statuts et règlements applicables. </a:t>
            </a:r>
            <a:r>
              <a:rPr lang="fr-CA" dirty="0"/>
              <a:t>Le psychologue ou la psychologue s’abstient de contrevenir à la législation, à la Loi et aux statuts et règlements qui s’appliquent à la pratique de la psychologie.</a:t>
            </a:r>
          </a:p>
        </p:txBody>
      </p:sp>
      <p:sp>
        <p:nvSpPr>
          <p:cNvPr id="4" name="Text Placeholder 3"/>
          <p:cNvSpPr>
            <a:spLocks noGrp="1"/>
          </p:cNvSpPr>
          <p:nvPr>
            <p:ph type="body" sz="quarter" idx="14"/>
          </p:nvPr>
        </p:nvSpPr>
        <p:spPr/>
        <p:txBody>
          <a:bodyPr/>
          <a:lstStyle/>
          <a:p>
            <a:endParaRPr lang="en-US" dirty="0"/>
          </a:p>
        </p:txBody>
      </p:sp>
    </p:spTree>
    <p:extLst>
      <p:ext uri="{BB962C8B-B14F-4D97-AF65-F5344CB8AC3E}">
        <p14:creationId xmlns:p14="http://schemas.microsoft.com/office/powerpoint/2010/main" val="6458950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8809CF2-0C40-4FED-8AC7-053DFBC83CD0}"/>
              </a:ext>
            </a:extLst>
          </p:cNvPr>
          <p:cNvSpPr>
            <a:spLocks noGrp="1"/>
          </p:cNvSpPr>
          <p:nvPr>
            <p:ph type="ctrTitle"/>
          </p:nvPr>
        </p:nvSpPr>
        <p:spPr/>
        <p:txBody>
          <a:bodyPr>
            <a:normAutofit/>
          </a:bodyPr>
          <a:lstStyle/>
          <a:p>
            <a:r>
              <a:rPr lang="en-US" dirty="0" err="1"/>
              <a:t>Connaître</a:t>
            </a:r>
            <a:r>
              <a:rPr lang="en-US" dirty="0"/>
              <a:t> la </a:t>
            </a:r>
            <a:r>
              <a:rPr lang="en-US" dirty="0" err="1"/>
              <a:t>technologie</a:t>
            </a:r>
            <a:endParaRPr lang="en-US" dirty="0"/>
          </a:p>
        </p:txBody>
      </p:sp>
      <p:sp>
        <p:nvSpPr>
          <p:cNvPr id="4" name="Subtitle 3">
            <a:extLst>
              <a:ext uri="{FF2B5EF4-FFF2-40B4-BE49-F238E27FC236}">
                <a16:creationId xmlns:a16="http://schemas.microsoft.com/office/drawing/2014/main" id="{1AE029BD-874E-42FF-B927-CBC13D4CF934}"/>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9532394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1"/>
          <p:cNvSpPr>
            <a:spLocks noGrp="1"/>
          </p:cNvSpPr>
          <p:nvPr>
            <p:ph type="ctrTitle"/>
          </p:nvPr>
        </p:nvSpPr>
        <p:spPr>
          <a:xfrm>
            <a:off x="2307771" y="2203268"/>
            <a:ext cx="8593592" cy="1446032"/>
          </a:xfrm>
        </p:spPr>
        <p:txBody>
          <a:bodyPr>
            <a:normAutofit fontScale="90000"/>
          </a:bodyPr>
          <a:lstStyle/>
          <a:p>
            <a:r>
              <a:rPr lang="en-US" dirty="0"/>
              <a:t>Qu</a:t>
            </a:r>
            <a:r>
              <a:rPr lang="fr-CA" dirty="0"/>
              <a:t>’est-ce que la </a:t>
            </a:r>
            <a:r>
              <a:rPr lang="fr-CA" dirty="0" err="1"/>
              <a:t>télépsychologie</a:t>
            </a:r>
            <a:r>
              <a:rPr lang="en-US" dirty="0"/>
              <a:t>?</a:t>
            </a:r>
          </a:p>
        </p:txBody>
      </p:sp>
      <p:sp>
        <p:nvSpPr>
          <p:cNvPr id="4" name="Subtitle 3">
            <a:extLst>
              <a:ext uri="{FF2B5EF4-FFF2-40B4-BE49-F238E27FC236}">
                <a16:creationId xmlns:a16="http://schemas.microsoft.com/office/drawing/2014/main" id="{FE9ADA05-DF31-4EF0-93F9-3866FEAF6E66}"/>
              </a:ext>
            </a:extLst>
          </p:cNvPr>
          <p:cNvSpPr>
            <a:spLocks noGrp="1"/>
          </p:cNvSpPr>
          <p:nvPr>
            <p:ph type="subTitle" idx="1"/>
          </p:nvPr>
        </p:nvSpPr>
        <p:spPr/>
        <p:txBody>
          <a:bodyPr/>
          <a:lstStyle/>
          <a:p>
            <a:endParaRPr lang="en-US" i="1" dirty="0"/>
          </a:p>
        </p:txBody>
      </p:sp>
    </p:spTree>
    <p:extLst>
      <p:ext uri="{BB962C8B-B14F-4D97-AF65-F5344CB8AC3E}">
        <p14:creationId xmlns:p14="http://schemas.microsoft.com/office/powerpoint/2010/main" val="6880974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219200"/>
            <a:ext cx="11844131" cy="471488"/>
          </a:xfrm>
        </p:spPr>
        <p:txBody>
          <a:bodyPr/>
          <a:lstStyle/>
          <a:p>
            <a:r>
              <a:rPr lang="en-US" sz="3800" dirty="0"/>
              <a:t>Le </a:t>
            </a:r>
            <a:r>
              <a:rPr lang="en-US" sz="3800" dirty="0" err="1"/>
              <a:t>modèle</a:t>
            </a:r>
            <a:r>
              <a:rPr lang="en-US" sz="3800" dirty="0"/>
              <a:t> des </a:t>
            </a:r>
            <a:r>
              <a:rPr lang="en-US" sz="3800" dirty="0" err="1"/>
              <a:t>normes</a:t>
            </a:r>
            <a:r>
              <a:rPr lang="en-US" sz="3800" dirty="0"/>
              <a:t> de </a:t>
            </a:r>
            <a:r>
              <a:rPr lang="en-US" sz="3800" dirty="0" err="1"/>
              <a:t>télépsychologie</a:t>
            </a:r>
            <a:r>
              <a:rPr lang="en-US" sz="3800" dirty="0"/>
              <a:t> de </a:t>
            </a:r>
            <a:r>
              <a:rPr lang="en-US" sz="3800" dirty="0" err="1"/>
              <a:t>l’AOCRP</a:t>
            </a:r>
            <a:br>
              <a:rPr lang="en-US" dirty="0"/>
            </a:br>
            <a:endParaRPr lang="en-US" dirty="0"/>
          </a:p>
        </p:txBody>
      </p:sp>
      <p:sp>
        <p:nvSpPr>
          <p:cNvPr id="3" name="Content Placeholder 2"/>
          <p:cNvSpPr>
            <a:spLocks noGrp="1"/>
          </p:cNvSpPr>
          <p:nvPr>
            <p:ph sz="quarter" idx="16"/>
          </p:nvPr>
        </p:nvSpPr>
        <p:spPr>
          <a:xfrm>
            <a:off x="838200" y="1690687"/>
            <a:ext cx="9599613" cy="4626985"/>
          </a:xfrm>
        </p:spPr>
        <p:txBody>
          <a:bodyPr>
            <a:normAutofit/>
          </a:bodyPr>
          <a:lstStyle/>
          <a:p>
            <a:pPr marL="0" indent="0">
              <a:buNone/>
            </a:pPr>
            <a:r>
              <a:rPr lang="fr-FR" sz="3600" dirty="0"/>
              <a:t>En plus de leurs responsabilités générales, les psychologues doivent </a:t>
            </a:r>
            <a:r>
              <a:rPr lang="en-US" sz="3600" dirty="0"/>
              <a:t>:</a:t>
            </a:r>
          </a:p>
          <a:p>
            <a:pPr marL="1200150" lvl="1" indent="-742950">
              <a:buFont typeface="+mj-lt"/>
              <a:buAutoNum type="arabicPeriod" startAt="6"/>
            </a:pPr>
            <a:r>
              <a:rPr lang="fr-FR" sz="3600" dirty="0"/>
              <a:t>savoir utiliser la technologie</a:t>
            </a:r>
            <a:endParaRPr lang="en-US" sz="3600" dirty="0"/>
          </a:p>
          <a:p>
            <a:pPr marL="1200150" lvl="1" indent="-742950">
              <a:buFont typeface="+mj-lt"/>
              <a:buAutoNum type="arabicPeriod" startAt="6"/>
            </a:pPr>
            <a:r>
              <a:rPr lang="fr-FR" sz="3600" dirty="0"/>
              <a:t>minimiser les risques liés à l'utilisation de la technologie</a:t>
            </a:r>
            <a:endParaRPr lang="en-US" sz="3600" dirty="0"/>
          </a:p>
          <a:p>
            <a:pPr marL="1200150" lvl="1" indent="-742950">
              <a:buFont typeface="+mj-lt"/>
              <a:buAutoNum type="arabicPeriod" startAt="6"/>
            </a:pPr>
            <a:r>
              <a:rPr lang="fr-FR" sz="3600" dirty="0"/>
              <a:t>faire des plans avec le client en cas de panne technologique</a:t>
            </a:r>
            <a:endParaRPr lang="en-US" sz="3600" dirty="0"/>
          </a:p>
        </p:txBody>
      </p:sp>
      <p:sp>
        <p:nvSpPr>
          <p:cNvPr id="4" name="Text Placeholder 3"/>
          <p:cNvSpPr>
            <a:spLocks noGrp="1"/>
          </p:cNvSpPr>
          <p:nvPr>
            <p:ph type="body" sz="quarter" idx="14"/>
          </p:nvPr>
        </p:nvSpPr>
        <p:spPr/>
        <p:txBody>
          <a:bodyPr/>
          <a:lstStyle/>
          <a:p>
            <a:endParaRPr lang="en-US" dirty="0"/>
          </a:p>
        </p:txBody>
      </p:sp>
    </p:spTree>
    <p:extLst>
      <p:ext uri="{BB962C8B-B14F-4D97-AF65-F5344CB8AC3E}">
        <p14:creationId xmlns:p14="http://schemas.microsoft.com/office/powerpoint/2010/main" val="20196911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endParaRPr lang="en-US" dirty="0"/>
          </a:p>
        </p:txBody>
      </p:sp>
      <p:sp>
        <p:nvSpPr>
          <p:cNvPr id="3" name="Title 1">
            <a:extLst>
              <a:ext uri="{FF2B5EF4-FFF2-40B4-BE49-F238E27FC236}">
                <a16:creationId xmlns:a16="http://schemas.microsoft.com/office/drawing/2014/main" id="{856C7AD2-754A-4752-8687-D6948F53C710}"/>
              </a:ext>
            </a:extLst>
          </p:cNvPr>
          <p:cNvSpPr txBox="1">
            <a:spLocks/>
          </p:cNvSpPr>
          <p:nvPr/>
        </p:nvSpPr>
        <p:spPr>
          <a:xfrm>
            <a:off x="638212" y="763062"/>
            <a:ext cx="10110124" cy="47148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Garamond" panose="02020404030301010803" pitchFamily="18" charset="0"/>
                <a:ea typeface="+mj-ea"/>
                <a:cs typeface="+mj-cs"/>
              </a:defRPr>
            </a:lvl1pPr>
          </a:lstStyle>
          <a:p>
            <a:r>
              <a:rPr lang="fr-FR" spc="100" dirty="0">
                <a:solidFill>
                  <a:srgbClr val="003D62"/>
                </a:solidFill>
              </a:rPr>
              <a:t>Les lignes directrices de l'Association américaine de psychologie</a:t>
            </a:r>
            <a:endParaRPr lang="en-US" spc="100" dirty="0">
              <a:solidFill>
                <a:srgbClr val="003D62"/>
              </a:solidFill>
            </a:endParaRPr>
          </a:p>
        </p:txBody>
      </p:sp>
      <p:sp>
        <p:nvSpPr>
          <p:cNvPr id="4" name="Text Placeholder 2">
            <a:extLst>
              <a:ext uri="{FF2B5EF4-FFF2-40B4-BE49-F238E27FC236}">
                <a16:creationId xmlns:a16="http://schemas.microsoft.com/office/drawing/2014/main" id="{B4FBAB0C-78AD-425B-ACB8-08611889302F}"/>
              </a:ext>
            </a:extLst>
          </p:cNvPr>
          <p:cNvSpPr txBox="1">
            <a:spLocks/>
          </p:cNvSpPr>
          <p:nvPr/>
        </p:nvSpPr>
        <p:spPr>
          <a:xfrm>
            <a:off x="849549" y="2092035"/>
            <a:ext cx="10492901" cy="428580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Courier New" panose="02070309020205020404" pitchFamily="49" charset="0"/>
              <a:buChar char="o"/>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Wingdings" panose="05000000000000000000" pitchFamily="2" charset="2"/>
              <a:buChar char="Ø"/>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q"/>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2200" dirty="0"/>
              <a:t>Les psychologues qui offrent des services de </a:t>
            </a:r>
            <a:r>
              <a:rPr lang="fr-FR" sz="2200" dirty="0" err="1"/>
              <a:t>télépsychologie</a:t>
            </a:r>
            <a:r>
              <a:rPr lang="fr-FR" sz="2200" dirty="0"/>
              <a:t> </a:t>
            </a:r>
            <a:r>
              <a:rPr lang="fr-FR" sz="2200" b="1" i="1" dirty="0"/>
              <a:t>s'efforcent de prendre des mesures raisonnables pour assurer leur compétence à la fois avec les technologies utilisées et l'impact potentiel des technologies sur les clients/patients</a:t>
            </a:r>
            <a:r>
              <a:rPr lang="fr-FR" sz="2200" dirty="0"/>
              <a:t>, les supervisés ou d'autres professionnels</a:t>
            </a:r>
            <a:r>
              <a:rPr lang="en-US" sz="2200" dirty="0"/>
              <a:t>.</a:t>
            </a:r>
          </a:p>
          <a:p>
            <a:pPr lvl="1"/>
            <a:r>
              <a:rPr lang="fr-FR" sz="2200" dirty="0"/>
              <a:t>Les psychologues doivent </a:t>
            </a:r>
            <a:r>
              <a:rPr lang="fr-FR" sz="2200" b="1" i="1" dirty="0"/>
              <a:t>tenir compte de leur propre compétence</a:t>
            </a:r>
            <a:r>
              <a:rPr lang="fr-FR" sz="2200" i="1" dirty="0"/>
              <a:t> </a:t>
            </a:r>
            <a:r>
              <a:rPr lang="fr-FR" sz="2200" dirty="0"/>
              <a:t>dans l'utilisation de la </a:t>
            </a:r>
            <a:r>
              <a:rPr lang="fr-FR" sz="2200" dirty="0" err="1"/>
              <a:t>télépsychologie</a:t>
            </a:r>
            <a:r>
              <a:rPr lang="fr-FR" sz="2200" dirty="0"/>
              <a:t> ainsi que de la </a:t>
            </a:r>
            <a:r>
              <a:rPr lang="fr-FR" sz="2200" b="1" i="1" dirty="0"/>
              <a:t>capacité de leur client/patient à s'engager</a:t>
            </a:r>
            <a:r>
              <a:rPr lang="fr-FR" sz="2200" i="1" dirty="0"/>
              <a:t> </a:t>
            </a:r>
            <a:r>
              <a:rPr lang="fr-FR" sz="2200" dirty="0"/>
              <a:t>et à comprendre pleinement les risques et les avantages de l'intervention proposée en utilisant des technologies spécifiques.</a:t>
            </a:r>
            <a:endParaRPr lang="en-US" sz="2200" dirty="0"/>
          </a:p>
          <a:p>
            <a:pPr lvl="1"/>
            <a:r>
              <a:rPr lang="fr-FR" sz="2200" dirty="0"/>
              <a:t>Les psychologues doivent </a:t>
            </a:r>
            <a:r>
              <a:rPr lang="fr-FR" sz="2200" b="1" i="1" dirty="0"/>
              <a:t>se familiariser avec les ressources disponibles dans la communauté locale </a:t>
            </a:r>
            <a:r>
              <a:rPr lang="fr-FR" sz="2200" dirty="0"/>
              <a:t>de leur client pour aider à intervenir auprès des clients/patients en cas de crise</a:t>
            </a:r>
            <a:r>
              <a:rPr lang="fr-FR" dirty="0"/>
              <a:t>. </a:t>
            </a:r>
            <a:r>
              <a:rPr lang="en-US" sz="1100" dirty="0"/>
              <a:t>[</a:t>
            </a:r>
            <a:r>
              <a:rPr lang="en-US" sz="1100" dirty="0" err="1"/>
              <a:t>traduction</a:t>
            </a:r>
            <a:r>
              <a:rPr lang="en-US" sz="1100" dirty="0"/>
              <a:t>]</a:t>
            </a:r>
          </a:p>
        </p:txBody>
      </p:sp>
    </p:spTree>
    <p:extLst>
      <p:ext uri="{BB962C8B-B14F-4D97-AF65-F5344CB8AC3E}">
        <p14:creationId xmlns:p14="http://schemas.microsoft.com/office/powerpoint/2010/main" val="12179187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1A08D-D920-4AB3-A440-ADFB505D8215}"/>
              </a:ext>
            </a:extLst>
          </p:cNvPr>
          <p:cNvSpPr>
            <a:spLocks noGrp="1"/>
          </p:cNvSpPr>
          <p:nvPr>
            <p:ph type="title"/>
          </p:nvPr>
        </p:nvSpPr>
        <p:spPr>
          <a:xfrm>
            <a:off x="838199" y="1219200"/>
            <a:ext cx="11039061" cy="471488"/>
          </a:xfrm>
        </p:spPr>
        <p:txBody>
          <a:bodyPr/>
          <a:lstStyle/>
          <a:p>
            <a:r>
              <a:rPr lang="en-US" dirty="0" err="1"/>
              <a:t>Minimiser</a:t>
            </a:r>
            <a:r>
              <a:rPr lang="en-US" dirty="0"/>
              <a:t> les </a:t>
            </a:r>
            <a:r>
              <a:rPr lang="en-US" dirty="0" err="1"/>
              <a:t>risques</a:t>
            </a:r>
            <a:r>
              <a:rPr lang="en-US" dirty="0"/>
              <a:t> </a:t>
            </a:r>
            <a:r>
              <a:rPr lang="en-US" dirty="0" err="1"/>
              <a:t>liés</a:t>
            </a:r>
            <a:r>
              <a:rPr lang="en-US" dirty="0"/>
              <a:t> à la </a:t>
            </a:r>
            <a:r>
              <a:rPr lang="en-US" dirty="0" err="1"/>
              <a:t>technologie</a:t>
            </a:r>
            <a:endParaRPr lang="en-US" dirty="0"/>
          </a:p>
        </p:txBody>
      </p:sp>
      <p:sp>
        <p:nvSpPr>
          <p:cNvPr id="3" name="Content Placeholder 2">
            <a:extLst>
              <a:ext uri="{FF2B5EF4-FFF2-40B4-BE49-F238E27FC236}">
                <a16:creationId xmlns:a16="http://schemas.microsoft.com/office/drawing/2014/main" id="{79E3BA7E-9CBC-4740-ACC5-989511F69E3F}"/>
              </a:ext>
            </a:extLst>
          </p:cNvPr>
          <p:cNvSpPr>
            <a:spLocks noGrp="1"/>
          </p:cNvSpPr>
          <p:nvPr>
            <p:ph sz="quarter" idx="16"/>
          </p:nvPr>
        </p:nvSpPr>
        <p:spPr/>
        <p:txBody>
          <a:bodyPr>
            <a:normAutofit fontScale="92500" lnSpcReduction="20000"/>
          </a:bodyPr>
          <a:lstStyle/>
          <a:p>
            <a:r>
              <a:rPr lang="fr-FR" dirty="0"/>
              <a:t>Confirmer l'identité du client</a:t>
            </a:r>
          </a:p>
          <a:p>
            <a:r>
              <a:rPr lang="fr-FR" dirty="0"/>
              <a:t>S'assurer que le client dispose d'une connexion Internet sûre et fiable</a:t>
            </a:r>
          </a:p>
          <a:p>
            <a:r>
              <a:rPr lang="fr-FR" dirty="0"/>
              <a:t>Veiller à ce que le client dispose d'un espace sûr et calme pour recevoir des services</a:t>
            </a:r>
          </a:p>
          <a:p>
            <a:r>
              <a:rPr lang="fr-FR" dirty="0"/>
              <a:t>S'il n'y a pas de visuels, utilisez une forme d'identification codée du client</a:t>
            </a:r>
          </a:p>
          <a:p>
            <a:r>
              <a:rPr lang="fr-FR" dirty="0"/>
              <a:t>Utiliser une technologie fiable et protégée par mot de passe lorsque cela est possible</a:t>
            </a:r>
          </a:p>
          <a:p>
            <a:r>
              <a:rPr lang="fr-FR" dirty="0"/>
              <a:t>Éviter d'utiliser la technologie pour partager des renseignements personnels sur la santé</a:t>
            </a:r>
          </a:p>
          <a:p>
            <a:r>
              <a:rPr lang="fr-FR" dirty="0"/>
              <a:t>Confirmer que le client comprend les risques et les limites de la </a:t>
            </a:r>
            <a:r>
              <a:rPr lang="fr-FR" dirty="0" err="1"/>
              <a:t>télépsychologie</a:t>
            </a:r>
            <a:r>
              <a:rPr lang="fr-FR" dirty="0"/>
              <a:t> et consent à recevoir des services par </a:t>
            </a:r>
            <a:r>
              <a:rPr lang="fr-FR" dirty="0" err="1"/>
              <a:t>télépsychologie</a:t>
            </a:r>
            <a:endParaRPr lang="fr-CA" dirty="0"/>
          </a:p>
          <a:p>
            <a:endParaRPr lang="en-US" dirty="0"/>
          </a:p>
        </p:txBody>
      </p:sp>
      <p:sp>
        <p:nvSpPr>
          <p:cNvPr id="4" name="Text Placeholder 3">
            <a:extLst>
              <a:ext uri="{FF2B5EF4-FFF2-40B4-BE49-F238E27FC236}">
                <a16:creationId xmlns:a16="http://schemas.microsoft.com/office/drawing/2014/main" id="{4D11C878-6A29-4C27-8CAA-4F393F94DE1A}"/>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30244489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endParaRPr lang="en-US" dirty="0"/>
          </a:p>
        </p:txBody>
      </p:sp>
      <p:sp>
        <p:nvSpPr>
          <p:cNvPr id="3" name="Title 1">
            <a:extLst>
              <a:ext uri="{FF2B5EF4-FFF2-40B4-BE49-F238E27FC236}">
                <a16:creationId xmlns:a16="http://schemas.microsoft.com/office/drawing/2014/main" id="{856C7AD2-754A-4752-8687-D6948F53C710}"/>
              </a:ext>
            </a:extLst>
          </p:cNvPr>
          <p:cNvSpPr txBox="1">
            <a:spLocks/>
          </p:cNvSpPr>
          <p:nvPr/>
        </p:nvSpPr>
        <p:spPr>
          <a:xfrm>
            <a:off x="638212" y="763062"/>
            <a:ext cx="10110124" cy="47148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Garamond" panose="02020404030301010803" pitchFamily="18" charset="0"/>
                <a:ea typeface="+mj-ea"/>
                <a:cs typeface="+mj-cs"/>
              </a:defRPr>
            </a:lvl1pPr>
          </a:lstStyle>
          <a:p>
            <a:r>
              <a:rPr lang="en-US" spc="100" dirty="0" err="1">
                <a:solidFill>
                  <a:srgbClr val="003D62"/>
                </a:solidFill>
              </a:rPr>
              <a:t>Obtenir</a:t>
            </a:r>
            <a:r>
              <a:rPr lang="en-US" spc="100" dirty="0">
                <a:solidFill>
                  <a:srgbClr val="003D62"/>
                </a:solidFill>
              </a:rPr>
              <a:t> le </a:t>
            </a:r>
            <a:r>
              <a:rPr lang="en-US" spc="100" dirty="0" err="1">
                <a:solidFill>
                  <a:srgbClr val="003D62"/>
                </a:solidFill>
              </a:rPr>
              <a:t>consentement</a:t>
            </a:r>
            <a:endParaRPr lang="en-US" spc="100" dirty="0">
              <a:solidFill>
                <a:srgbClr val="003D62"/>
              </a:solidFill>
            </a:endParaRPr>
          </a:p>
        </p:txBody>
      </p:sp>
      <p:sp>
        <p:nvSpPr>
          <p:cNvPr id="4" name="Text Placeholder 2">
            <a:extLst>
              <a:ext uri="{FF2B5EF4-FFF2-40B4-BE49-F238E27FC236}">
                <a16:creationId xmlns:a16="http://schemas.microsoft.com/office/drawing/2014/main" id="{B4FBAB0C-78AD-425B-ACB8-08611889302F}"/>
              </a:ext>
            </a:extLst>
          </p:cNvPr>
          <p:cNvSpPr txBox="1">
            <a:spLocks/>
          </p:cNvSpPr>
          <p:nvPr/>
        </p:nvSpPr>
        <p:spPr>
          <a:xfrm>
            <a:off x="849549" y="1676400"/>
            <a:ext cx="10492901" cy="467710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Courier New" panose="02070309020205020404" pitchFamily="49" charset="0"/>
              <a:buChar char="o"/>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Wingdings" panose="05000000000000000000" pitchFamily="2" charset="2"/>
              <a:buChar char="Ø"/>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q"/>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t>Les </a:t>
            </a:r>
            <a:r>
              <a:rPr lang="en-US" b="1" dirty="0" err="1"/>
              <a:t>éléments</a:t>
            </a:r>
            <a:r>
              <a:rPr lang="en-US" b="1" dirty="0"/>
              <a:t> du </a:t>
            </a:r>
            <a:r>
              <a:rPr lang="en-US" b="1" dirty="0" err="1"/>
              <a:t>consentement</a:t>
            </a:r>
            <a:endParaRPr lang="en-US" b="1" dirty="0"/>
          </a:p>
          <a:p>
            <a:r>
              <a:rPr lang="fr-FR" dirty="0"/>
              <a:t>La personne est-elle capable de donner son consentement ?</a:t>
            </a:r>
          </a:p>
          <a:p>
            <a:pPr lvl="1"/>
            <a:r>
              <a:rPr lang="fr-FR" dirty="0"/>
              <a:t>Y a-t-il un mandataire spécial?</a:t>
            </a:r>
          </a:p>
          <a:p>
            <a:r>
              <a:rPr lang="fr-FR" dirty="0"/>
              <a:t>Le consentement doit être éclairé.</a:t>
            </a:r>
          </a:p>
          <a:p>
            <a:r>
              <a:rPr lang="fr-FR" dirty="0"/>
              <a:t>Le client doit pouvoir refuser ou retirer son consentement.</a:t>
            </a:r>
          </a:p>
          <a:p>
            <a:r>
              <a:rPr lang="fr-FR" dirty="0"/>
              <a:t>Le consentement doit se rapporter aux </a:t>
            </a:r>
            <a:r>
              <a:rPr lang="fr-FR" i="1" dirty="0"/>
              <a:t>renseignements personnels sur la santé </a:t>
            </a:r>
            <a:r>
              <a:rPr lang="fr-FR" dirty="0"/>
              <a:t>que vous détenez.</a:t>
            </a:r>
          </a:p>
          <a:p>
            <a:r>
              <a:rPr lang="fr-FR" dirty="0"/>
              <a:t>Ne doit pas être obtenu par la supercherie ou la coercition.</a:t>
            </a:r>
          </a:p>
          <a:p>
            <a:r>
              <a:rPr lang="fr-FR" dirty="0"/>
              <a:t>Peut être explicite ou implicite.</a:t>
            </a:r>
            <a:endParaRPr lang="en-US" dirty="0"/>
          </a:p>
          <a:p>
            <a:pPr lvl="0">
              <a:lnSpc>
                <a:spcPct val="120000"/>
              </a:lnSpc>
              <a:buFont typeface="Wingdings" panose="05000000000000000000" pitchFamily="2" charset="2"/>
              <a:buChar char="§"/>
            </a:pPr>
            <a:endParaRPr lang="en-US" sz="2400" dirty="0"/>
          </a:p>
          <a:p>
            <a:pPr lvl="0">
              <a:lnSpc>
                <a:spcPct val="120000"/>
              </a:lnSpc>
              <a:buFont typeface="Wingdings" panose="05000000000000000000" pitchFamily="2" charset="2"/>
              <a:buChar char="§"/>
            </a:pPr>
            <a:endParaRPr lang="en-US" sz="2400" dirty="0"/>
          </a:p>
        </p:txBody>
      </p:sp>
    </p:spTree>
    <p:extLst>
      <p:ext uri="{BB962C8B-B14F-4D97-AF65-F5344CB8AC3E}">
        <p14:creationId xmlns:p14="http://schemas.microsoft.com/office/powerpoint/2010/main" val="3234249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endParaRPr lang="en-US" dirty="0"/>
          </a:p>
        </p:txBody>
      </p:sp>
      <p:sp>
        <p:nvSpPr>
          <p:cNvPr id="3" name="Title 1">
            <a:extLst>
              <a:ext uri="{FF2B5EF4-FFF2-40B4-BE49-F238E27FC236}">
                <a16:creationId xmlns:a16="http://schemas.microsoft.com/office/drawing/2014/main" id="{856C7AD2-754A-4752-8687-D6948F53C710}"/>
              </a:ext>
            </a:extLst>
          </p:cNvPr>
          <p:cNvSpPr txBox="1">
            <a:spLocks/>
          </p:cNvSpPr>
          <p:nvPr/>
        </p:nvSpPr>
        <p:spPr>
          <a:xfrm>
            <a:off x="638212" y="763062"/>
            <a:ext cx="11553788" cy="47148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Garamond" panose="02020404030301010803" pitchFamily="18" charset="0"/>
                <a:ea typeface="+mj-ea"/>
                <a:cs typeface="+mj-cs"/>
              </a:defRPr>
            </a:lvl1pPr>
          </a:lstStyle>
          <a:p>
            <a:r>
              <a:rPr lang="en-CA" spc="100" dirty="0">
                <a:solidFill>
                  <a:srgbClr val="003D62"/>
                </a:solidFill>
              </a:rPr>
              <a:t>Les dossiers </a:t>
            </a:r>
            <a:r>
              <a:rPr lang="en-CA" spc="100" dirty="0" err="1">
                <a:solidFill>
                  <a:srgbClr val="003D62"/>
                </a:solidFill>
              </a:rPr>
              <a:t>électroniques</a:t>
            </a:r>
            <a:r>
              <a:rPr lang="en-CA" spc="100" dirty="0">
                <a:solidFill>
                  <a:srgbClr val="003D62"/>
                </a:solidFill>
              </a:rPr>
              <a:t> et la </a:t>
            </a:r>
            <a:r>
              <a:rPr lang="en-CA" spc="100" dirty="0" err="1">
                <a:solidFill>
                  <a:srgbClr val="003D62"/>
                </a:solidFill>
              </a:rPr>
              <a:t>télépsychologie</a:t>
            </a:r>
            <a:endParaRPr lang="en-US" spc="100" dirty="0">
              <a:solidFill>
                <a:srgbClr val="003D62"/>
              </a:solidFill>
            </a:endParaRPr>
          </a:p>
        </p:txBody>
      </p:sp>
      <p:sp>
        <p:nvSpPr>
          <p:cNvPr id="4" name="Text Placeholder 2">
            <a:extLst>
              <a:ext uri="{FF2B5EF4-FFF2-40B4-BE49-F238E27FC236}">
                <a16:creationId xmlns:a16="http://schemas.microsoft.com/office/drawing/2014/main" id="{B4FBAB0C-78AD-425B-ACB8-08611889302F}"/>
              </a:ext>
            </a:extLst>
          </p:cNvPr>
          <p:cNvSpPr txBox="1">
            <a:spLocks/>
          </p:cNvSpPr>
          <p:nvPr/>
        </p:nvSpPr>
        <p:spPr>
          <a:xfrm>
            <a:off x="849549" y="1765739"/>
            <a:ext cx="10492901" cy="461210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Courier New" panose="02070309020205020404" pitchFamily="49" charset="0"/>
              <a:buChar char="o"/>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Wingdings" panose="05000000000000000000" pitchFamily="2" charset="2"/>
              <a:buChar char="Ø"/>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q"/>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err="1"/>
              <a:t>Quelles</a:t>
            </a:r>
            <a:r>
              <a:rPr lang="en-US" b="1" dirty="0"/>
              <a:t> </a:t>
            </a:r>
            <a:r>
              <a:rPr lang="en-US" b="1" dirty="0" err="1"/>
              <a:t>données</a:t>
            </a:r>
            <a:r>
              <a:rPr lang="en-US" b="1" dirty="0"/>
              <a:t> </a:t>
            </a:r>
            <a:r>
              <a:rPr lang="en-US" b="1" dirty="0" err="1"/>
              <a:t>collectez-vous</a:t>
            </a:r>
            <a:r>
              <a:rPr lang="en-US" b="1" dirty="0"/>
              <a:t>?</a:t>
            </a:r>
          </a:p>
          <a:p>
            <a:r>
              <a:rPr lang="en-US" dirty="0" err="1"/>
              <a:t>Enregistrez-vous</a:t>
            </a:r>
            <a:r>
              <a:rPr lang="en-US" dirty="0"/>
              <a:t> </a:t>
            </a:r>
            <a:r>
              <a:rPr lang="en-US" dirty="0" err="1"/>
              <a:t>vos</a:t>
            </a:r>
            <a:r>
              <a:rPr lang="en-US" dirty="0"/>
              <a:t> séances?</a:t>
            </a:r>
          </a:p>
          <a:p>
            <a:r>
              <a:rPr lang="fr-FR" dirty="0"/>
              <a:t>Vos séances sont-elles correctement cryptées?</a:t>
            </a:r>
            <a:endParaRPr lang="en-US" dirty="0"/>
          </a:p>
          <a:p>
            <a:r>
              <a:rPr lang="en-US" dirty="0"/>
              <a:t>Les communications avec clients – </a:t>
            </a:r>
            <a:r>
              <a:rPr lang="en-US" dirty="0" err="1"/>
              <a:t>utilisez-vous</a:t>
            </a:r>
            <a:r>
              <a:rPr lang="en-US" dirty="0"/>
              <a:t> les </a:t>
            </a:r>
            <a:r>
              <a:rPr lang="en-US" dirty="0" err="1"/>
              <a:t>courriels</a:t>
            </a:r>
            <a:r>
              <a:rPr lang="en-US" dirty="0"/>
              <a:t>, Teams, Zoom?</a:t>
            </a:r>
          </a:p>
          <a:p>
            <a:pPr lvl="1"/>
            <a:r>
              <a:rPr lang="fr-FR" dirty="0"/>
              <a:t>Chaque système logiciel créera des enregistrements différents dont vous devez être conscient.</a:t>
            </a:r>
            <a:endParaRPr lang="en-US" dirty="0"/>
          </a:p>
          <a:p>
            <a:pPr marL="0" indent="0">
              <a:buNone/>
            </a:pPr>
            <a:endParaRPr lang="en-US" dirty="0"/>
          </a:p>
          <a:p>
            <a:endParaRPr lang="en-US" dirty="0"/>
          </a:p>
        </p:txBody>
      </p:sp>
    </p:spTree>
    <p:extLst>
      <p:ext uri="{BB962C8B-B14F-4D97-AF65-F5344CB8AC3E}">
        <p14:creationId xmlns:p14="http://schemas.microsoft.com/office/powerpoint/2010/main" val="1845660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endParaRPr lang="en-US" dirty="0"/>
          </a:p>
        </p:txBody>
      </p:sp>
      <p:sp>
        <p:nvSpPr>
          <p:cNvPr id="3" name="Title 1">
            <a:extLst>
              <a:ext uri="{FF2B5EF4-FFF2-40B4-BE49-F238E27FC236}">
                <a16:creationId xmlns:a16="http://schemas.microsoft.com/office/drawing/2014/main" id="{856C7AD2-754A-4752-8687-D6948F53C710}"/>
              </a:ext>
            </a:extLst>
          </p:cNvPr>
          <p:cNvSpPr txBox="1">
            <a:spLocks/>
          </p:cNvSpPr>
          <p:nvPr/>
        </p:nvSpPr>
        <p:spPr>
          <a:xfrm>
            <a:off x="638211" y="763062"/>
            <a:ext cx="11308623" cy="47148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Garamond" panose="02020404030301010803" pitchFamily="18" charset="0"/>
                <a:ea typeface="+mj-ea"/>
                <a:cs typeface="+mj-cs"/>
              </a:defRPr>
            </a:lvl1pPr>
          </a:lstStyle>
          <a:p>
            <a:r>
              <a:rPr lang="en-CA" spc="100" dirty="0">
                <a:solidFill>
                  <a:srgbClr val="003D62"/>
                </a:solidFill>
              </a:rPr>
              <a:t>Le </a:t>
            </a:r>
            <a:r>
              <a:rPr lang="en-CA" spc="100" dirty="0" err="1">
                <a:solidFill>
                  <a:srgbClr val="003D62"/>
                </a:solidFill>
              </a:rPr>
              <a:t>règlement</a:t>
            </a:r>
            <a:r>
              <a:rPr lang="en-CA" spc="100" dirty="0">
                <a:solidFill>
                  <a:srgbClr val="003D62"/>
                </a:solidFill>
              </a:rPr>
              <a:t> </a:t>
            </a:r>
            <a:r>
              <a:rPr lang="en-CA" spc="100" dirty="0" err="1">
                <a:solidFill>
                  <a:srgbClr val="003D62"/>
                </a:solidFill>
              </a:rPr>
              <a:t>général</a:t>
            </a:r>
            <a:r>
              <a:rPr lang="en-CA" spc="100" dirty="0">
                <a:solidFill>
                  <a:srgbClr val="003D62"/>
                </a:solidFill>
              </a:rPr>
              <a:t> de la </a:t>
            </a:r>
            <a:r>
              <a:rPr lang="en-CA" spc="100" dirty="0" err="1">
                <a:solidFill>
                  <a:srgbClr val="003D62"/>
                </a:solidFill>
              </a:rPr>
              <a:t>Loi</a:t>
            </a:r>
            <a:r>
              <a:rPr lang="en-CA" spc="100" dirty="0">
                <a:solidFill>
                  <a:srgbClr val="003D62"/>
                </a:solidFill>
              </a:rPr>
              <a:t> sur </a:t>
            </a:r>
            <a:r>
              <a:rPr lang="en-CA" spc="100" dirty="0" err="1">
                <a:solidFill>
                  <a:srgbClr val="003D62"/>
                </a:solidFill>
              </a:rPr>
              <a:t>l’APMRPS</a:t>
            </a:r>
            <a:endParaRPr lang="en-US" spc="100" dirty="0">
              <a:solidFill>
                <a:srgbClr val="003D62"/>
              </a:solidFill>
            </a:endParaRPr>
          </a:p>
        </p:txBody>
      </p:sp>
      <p:sp>
        <p:nvSpPr>
          <p:cNvPr id="4" name="Text Placeholder 2">
            <a:extLst>
              <a:ext uri="{FF2B5EF4-FFF2-40B4-BE49-F238E27FC236}">
                <a16:creationId xmlns:a16="http://schemas.microsoft.com/office/drawing/2014/main" id="{B4FBAB0C-78AD-425B-ACB8-08611889302F}"/>
              </a:ext>
            </a:extLst>
          </p:cNvPr>
          <p:cNvSpPr txBox="1">
            <a:spLocks/>
          </p:cNvSpPr>
          <p:nvPr/>
        </p:nvSpPr>
        <p:spPr>
          <a:xfrm>
            <a:off x="849549" y="1765739"/>
            <a:ext cx="10492901" cy="461210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Courier New" panose="02070309020205020404" pitchFamily="49" charset="0"/>
              <a:buChar char="o"/>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Wingdings" panose="05000000000000000000" pitchFamily="2" charset="2"/>
              <a:buChar char="Ø"/>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q"/>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t>Les exigences de </a:t>
            </a:r>
            <a:r>
              <a:rPr lang="en-US" b="1" dirty="0" err="1"/>
              <a:t>sécurité</a:t>
            </a:r>
            <a:endParaRPr lang="en-US" b="1" dirty="0"/>
          </a:p>
          <a:p>
            <a:r>
              <a:rPr lang="fr-FR" dirty="0"/>
              <a:t>Les dépositaires doivent établir et respecter les politiques et procédures écrites concernant les informations sous votre contrôle.</a:t>
            </a:r>
            <a:endParaRPr lang="en-US" dirty="0"/>
          </a:p>
          <a:p>
            <a:pPr lvl="1"/>
            <a:r>
              <a:rPr lang="fr-FR" dirty="0"/>
              <a:t>Les supports amovibles.</a:t>
            </a:r>
          </a:p>
          <a:p>
            <a:pPr lvl="1"/>
            <a:r>
              <a:rPr lang="fr-FR" dirty="0"/>
              <a:t>La sauvegarde des supports amovibles.</a:t>
            </a:r>
          </a:p>
          <a:p>
            <a:pPr lvl="1"/>
            <a:r>
              <a:rPr lang="fr-FR" dirty="0"/>
              <a:t>Les enregistrements physiques doivent se trouver dans une zone désignée.</a:t>
            </a:r>
          </a:p>
          <a:p>
            <a:pPr lvl="1"/>
            <a:r>
              <a:rPr lang="fr-FR" dirty="0"/>
              <a:t>L'accès à cette zone doit être limité.</a:t>
            </a:r>
          </a:p>
          <a:p>
            <a:pPr lvl="1"/>
            <a:r>
              <a:rPr lang="fr-FR" dirty="0"/>
              <a:t>Les procédures pour enregistrer les failles de sécurité.</a:t>
            </a:r>
          </a:p>
          <a:p>
            <a:pPr lvl="1"/>
            <a:r>
              <a:rPr lang="fr-FR" dirty="0"/>
              <a:t>Les mesures correctives.</a:t>
            </a:r>
            <a:endParaRPr lang="en-US" dirty="0"/>
          </a:p>
        </p:txBody>
      </p:sp>
    </p:spTree>
    <p:extLst>
      <p:ext uri="{BB962C8B-B14F-4D97-AF65-F5344CB8AC3E}">
        <p14:creationId xmlns:p14="http://schemas.microsoft.com/office/powerpoint/2010/main" val="20687627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5753F3F-B6D5-4740-879F-969C3E56AAA8}"/>
              </a:ext>
            </a:extLst>
          </p:cNvPr>
          <p:cNvSpPr>
            <a:spLocks noGrp="1"/>
          </p:cNvSpPr>
          <p:nvPr>
            <p:ph type="ctrTitle"/>
          </p:nvPr>
        </p:nvSpPr>
        <p:spPr>
          <a:xfrm>
            <a:off x="2307771" y="2203268"/>
            <a:ext cx="9321012" cy="1446032"/>
          </a:xfrm>
        </p:spPr>
        <p:txBody>
          <a:bodyPr>
            <a:normAutofit fontScale="90000"/>
          </a:bodyPr>
          <a:lstStyle/>
          <a:p>
            <a:r>
              <a:rPr lang="en-US" dirty="0" err="1"/>
              <a:t>Considérations</a:t>
            </a:r>
            <a:r>
              <a:rPr lang="en-US" dirty="0"/>
              <a:t> quant aux </a:t>
            </a:r>
            <a:r>
              <a:rPr lang="en-US" dirty="0" err="1"/>
              <a:t>logiciels</a:t>
            </a:r>
            <a:endParaRPr lang="en-US" dirty="0"/>
          </a:p>
        </p:txBody>
      </p:sp>
      <p:sp>
        <p:nvSpPr>
          <p:cNvPr id="4" name="Subtitle 3">
            <a:extLst>
              <a:ext uri="{FF2B5EF4-FFF2-40B4-BE49-F238E27FC236}">
                <a16:creationId xmlns:a16="http://schemas.microsoft.com/office/drawing/2014/main" id="{0CCE1A35-F72A-424D-AAE8-6293FAA2FA07}"/>
              </a:ext>
            </a:extLst>
          </p:cNvPr>
          <p:cNvSpPr>
            <a:spLocks noGrp="1"/>
          </p:cNvSpPr>
          <p:nvPr>
            <p:ph type="subTitle" idx="1"/>
          </p:nvPr>
        </p:nvSpPr>
        <p:spPr/>
        <p:txBody>
          <a:bodyPr/>
          <a:lstStyle/>
          <a:p>
            <a:r>
              <a:rPr lang="en-US" i="1" dirty="0"/>
              <a:t>C.-à-d. </a:t>
            </a:r>
            <a:r>
              <a:rPr lang="fr-FR" i="1" dirty="0"/>
              <a:t>Qu'est-ce que votre client sait utiliser</a:t>
            </a:r>
            <a:r>
              <a:rPr lang="en-US" i="1" dirty="0"/>
              <a:t>?</a:t>
            </a:r>
          </a:p>
        </p:txBody>
      </p:sp>
    </p:spTree>
    <p:extLst>
      <p:ext uri="{BB962C8B-B14F-4D97-AF65-F5344CB8AC3E}">
        <p14:creationId xmlns:p14="http://schemas.microsoft.com/office/powerpoint/2010/main" val="5056519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94F31-A2B3-464E-920F-6FE9FB7B9608}"/>
              </a:ext>
            </a:extLst>
          </p:cNvPr>
          <p:cNvSpPr>
            <a:spLocks noGrp="1"/>
          </p:cNvSpPr>
          <p:nvPr>
            <p:ph type="title"/>
          </p:nvPr>
        </p:nvSpPr>
        <p:spPr/>
        <p:txBody>
          <a:bodyPr/>
          <a:lstStyle/>
          <a:p>
            <a:r>
              <a:rPr lang="en-US" dirty="0"/>
              <a:t>Zoom</a:t>
            </a:r>
          </a:p>
        </p:txBody>
      </p:sp>
      <p:sp>
        <p:nvSpPr>
          <p:cNvPr id="3" name="Content Placeholder 2">
            <a:extLst>
              <a:ext uri="{FF2B5EF4-FFF2-40B4-BE49-F238E27FC236}">
                <a16:creationId xmlns:a16="http://schemas.microsoft.com/office/drawing/2014/main" id="{80394EBE-7B43-4CF3-8E61-5E412CE2729D}"/>
              </a:ext>
            </a:extLst>
          </p:cNvPr>
          <p:cNvSpPr>
            <a:spLocks noGrp="1"/>
          </p:cNvSpPr>
          <p:nvPr>
            <p:ph sz="quarter" idx="16"/>
          </p:nvPr>
        </p:nvSpPr>
        <p:spPr>
          <a:xfrm>
            <a:off x="838200" y="1951893"/>
            <a:ext cx="9599613" cy="3951196"/>
          </a:xfrm>
        </p:spPr>
        <p:txBody>
          <a:bodyPr>
            <a:normAutofit/>
          </a:bodyPr>
          <a:lstStyle/>
          <a:p>
            <a:r>
              <a:rPr lang="fr-FR" dirty="0"/>
              <a:t>Zoom utilise un cryptage par défaut sur leurs appels pour le son et l’image en transit entre les candidats Zoom, </a:t>
            </a:r>
            <a:r>
              <a:rPr lang="fr-FR" b="1" dirty="0"/>
              <a:t>les clients et les connecteurs</a:t>
            </a:r>
            <a:r>
              <a:rPr lang="en-US" b="1" dirty="0"/>
              <a:t>.</a:t>
            </a:r>
          </a:p>
          <a:p>
            <a:pPr lvl="1"/>
            <a:r>
              <a:rPr lang="fr-FR" dirty="0"/>
              <a:t>Cela signifie que Zoom peut techniquement voir votre conversation car il a accès aux clés de cryptage.</a:t>
            </a:r>
            <a:endParaRPr lang="en-US" dirty="0"/>
          </a:p>
          <a:p>
            <a:r>
              <a:rPr lang="fr-FR" dirty="0"/>
              <a:t>Vous pouvez activer le chiffrement de bout en bout (« </a:t>
            </a:r>
            <a:r>
              <a:rPr lang="en-US" dirty="0"/>
              <a:t>end-to-end encryption -</a:t>
            </a:r>
            <a:r>
              <a:rPr lang="fr-FR" dirty="0"/>
              <a:t> E2EE »), ce qui signifie que seuls vous et votre client pouvez voir votre conversation.</a:t>
            </a:r>
          </a:p>
          <a:p>
            <a:pPr lvl="1"/>
            <a:r>
              <a:rPr lang="fr-FR" dirty="0"/>
              <a:t>Nous recommandons </a:t>
            </a:r>
            <a:r>
              <a:rPr lang="fr-FR" i="1" dirty="0"/>
              <a:t>fortement </a:t>
            </a:r>
            <a:r>
              <a:rPr lang="fr-FR" dirty="0"/>
              <a:t>l'utilisation de E2EE.</a:t>
            </a:r>
          </a:p>
        </p:txBody>
      </p:sp>
      <p:sp>
        <p:nvSpPr>
          <p:cNvPr id="4" name="Text Placeholder 3">
            <a:extLst>
              <a:ext uri="{FF2B5EF4-FFF2-40B4-BE49-F238E27FC236}">
                <a16:creationId xmlns:a16="http://schemas.microsoft.com/office/drawing/2014/main" id="{F126B452-AA7D-4AF7-9E79-E9B3B3EA379E}"/>
              </a:ext>
            </a:extLst>
          </p:cNvPr>
          <p:cNvSpPr>
            <a:spLocks noGrp="1"/>
          </p:cNvSpPr>
          <p:nvPr>
            <p:ph type="body" sz="quarter" idx="14"/>
          </p:nvPr>
        </p:nvSpPr>
        <p:spPr/>
        <p:txBody>
          <a:bodyPr/>
          <a:lstStyle/>
          <a:p>
            <a:endParaRPr lang="en-US" dirty="0"/>
          </a:p>
        </p:txBody>
      </p:sp>
    </p:spTree>
    <p:extLst>
      <p:ext uri="{BB962C8B-B14F-4D97-AF65-F5344CB8AC3E}">
        <p14:creationId xmlns:p14="http://schemas.microsoft.com/office/powerpoint/2010/main" val="1352787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94F31-A2B3-464E-920F-6FE9FB7B9608}"/>
              </a:ext>
            </a:extLst>
          </p:cNvPr>
          <p:cNvSpPr>
            <a:spLocks noGrp="1"/>
          </p:cNvSpPr>
          <p:nvPr>
            <p:ph type="title"/>
          </p:nvPr>
        </p:nvSpPr>
        <p:spPr/>
        <p:txBody>
          <a:bodyPr/>
          <a:lstStyle/>
          <a:p>
            <a:r>
              <a:rPr lang="en-US" dirty="0"/>
              <a:t>Microsoft Teams</a:t>
            </a:r>
          </a:p>
        </p:txBody>
      </p:sp>
      <p:sp>
        <p:nvSpPr>
          <p:cNvPr id="3" name="Content Placeholder 2">
            <a:extLst>
              <a:ext uri="{FF2B5EF4-FFF2-40B4-BE49-F238E27FC236}">
                <a16:creationId xmlns:a16="http://schemas.microsoft.com/office/drawing/2014/main" id="{80394EBE-7B43-4CF3-8E61-5E412CE2729D}"/>
              </a:ext>
            </a:extLst>
          </p:cNvPr>
          <p:cNvSpPr>
            <a:spLocks noGrp="1"/>
          </p:cNvSpPr>
          <p:nvPr>
            <p:ph sz="quarter" idx="16"/>
          </p:nvPr>
        </p:nvSpPr>
        <p:spPr>
          <a:xfrm>
            <a:off x="838200" y="1951893"/>
            <a:ext cx="9599613" cy="3951196"/>
          </a:xfrm>
        </p:spPr>
        <p:txBody>
          <a:bodyPr>
            <a:normAutofit fontScale="92500"/>
          </a:bodyPr>
          <a:lstStyle/>
          <a:p>
            <a:r>
              <a:rPr lang="fr-FR" dirty="0"/>
              <a:t>Microsoft Teams dispose d'un cryptage par défaut sur leurs appels pour le son et l’image et fournit un certain nombre de fonctionnalités de sécurité par défaut.</a:t>
            </a:r>
            <a:endParaRPr lang="en-US" dirty="0"/>
          </a:p>
          <a:p>
            <a:pPr lvl="1"/>
            <a:r>
              <a:rPr lang="fr-FR" dirty="0"/>
              <a:t>Cela signifie que Microsoft peut </a:t>
            </a:r>
            <a:r>
              <a:rPr lang="fr-FR" i="1" dirty="0"/>
              <a:t>techniquement</a:t>
            </a:r>
            <a:r>
              <a:rPr lang="fr-FR" dirty="0"/>
              <a:t> voir votre conversation car ils ont accès aux clés de chiffrement.</a:t>
            </a:r>
            <a:endParaRPr lang="en-US" dirty="0"/>
          </a:p>
          <a:p>
            <a:r>
              <a:rPr lang="fr-FR" dirty="0"/>
              <a:t>Microsoft Teams utilise E2EE comme option de sécurité supplémentaire. Nous recommandons </a:t>
            </a:r>
            <a:r>
              <a:rPr lang="fr-FR" i="1" dirty="0"/>
              <a:t>fortement</a:t>
            </a:r>
            <a:r>
              <a:rPr lang="fr-FR" dirty="0"/>
              <a:t> son utilisation lorsque vous choisissez Microsoft Teams.</a:t>
            </a:r>
            <a:endParaRPr lang="en-US" dirty="0"/>
          </a:p>
          <a:p>
            <a:r>
              <a:rPr lang="fr-FR" dirty="0"/>
              <a:t>E2EE désactivera les éléments suivants </a:t>
            </a:r>
            <a:r>
              <a:rPr lang="en-US" dirty="0"/>
              <a:t>: </a:t>
            </a:r>
          </a:p>
          <a:p>
            <a:pPr lvl="1"/>
            <a:r>
              <a:rPr lang="fr-FR" dirty="0"/>
              <a:t>l’enregistrement, le sous-titrage en direct, le transfert d'appel, la fusion d'appel, le parcage d'appel, la consultation puis transfert, l’appel compagnon ou l’ajout d'un participant.</a:t>
            </a:r>
            <a:endParaRPr lang="en-US" dirty="0"/>
          </a:p>
          <a:p>
            <a:pPr lvl="1"/>
            <a:endParaRPr lang="en-US" dirty="0"/>
          </a:p>
        </p:txBody>
      </p:sp>
      <p:sp>
        <p:nvSpPr>
          <p:cNvPr id="4" name="Text Placeholder 3">
            <a:extLst>
              <a:ext uri="{FF2B5EF4-FFF2-40B4-BE49-F238E27FC236}">
                <a16:creationId xmlns:a16="http://schemas.microsoft.com/office/drawing/2014/main" id="{F126B452-AA7D-4AF7-9E79-E9B3B3EA379E}"/>
              </a:ext>
            </a:extLst>
          </p:cNvPr>
          <p:cNvSpPr>
            <a:spLocks noGrp="1"/>
          </p:cNvSpPr>
          <p:nvPr>
            <p:ph type="body" sz="quarter" idx="14"/>
          </p:nvPr>
        </p:nvSpPr>
        <p:spPr/>
        <p:txBody>
          <a:bodyPr/>
          <a:lstStyle/>
          <a:p>
            <a:endParaRPr lang="en-US" dirty="0"/>
          </a:p>
        </p:txBody>
      </p:sp>
    </p:spTree>
    <p:extLst>
      <p:ext uri="{BB962C8B-B14F-4D97-AF65-F5344CB8AC3E}">
        <p14:creationId xmlns:p14="http://schemas.microsoft.com/office/powerpoint/2010/main" val="14357925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94F31-A2B3-464E-920F-6FE9FB7B9608}"/>
              </a:ext>
            </a:extLst>
          </p:cNvPr>
          <p:cNvSpPr>
            <a:spLocks noGrp="1"/>
          </p:cNvSpPr>
          <p:nvPr>
            <p:ph type="title"/>
          </p:nvPr>
        </p:nvSpPr>
        <p:spPr/>
        <p:txBody>
          <a:bodyPr/>
          <a:lstStyle/>
          <a:p>
            <a:r>
              <a:rPr lang="en-US" dirty="0"/>
              <a:t>FaceTime</a:t>
            </a:r>
          </a:p>
        </p:txBody>
      </p:sp>
      <p:sp>
        <p:nvSpPr>
          <p:cNvPr id="3" name="Content Placeholder 2">
            <a:extLst>
              <a:ext uri="{FF2B5EF4-FFF2-40B4-BE49-F238E27FC236}">
                <a16:creationId xmlns:a16="http://schemas.microsoft.com/office/drawing/2014/main" id="{80394EBE-7B43-4CF3-8E61-5E412CE2729D}"/>
              </a:ext>
            </a:extLst>
          </p:cNvPr>
          <p:cNvSpPr>
            <a:spLocks noGrp="1"/>
          </p:cNvSpPr>
          <p:nvPr>
            <p:ph sz="quarter" idx="16"/>
          </p:nvPr>
        </p:nvSpPr>
        <p:spPr>
          <a:xfrm>
            <a:off x="838200" y="1951893"/>
            <a:ext cx="9599613" cy="3951196"/>
          </a:xfrm>
        </p:spPr>
        <p:txBody>
          <a:bodyPr>
            <a:normAutofit/>
          </a:bodyPr>
          <a:lstStyle/>
          <a:p>
            <a:r>
              <a:rPr lang="fr-FR" dirty="0" err="1"/>
              <a:t>FaceTime</a:t>
            </a:r>
            <a:r>
              <a:rPr lang="fr-FR" dirty="0"/>
              <a:t> utilise </a:t>
            </a:r>
            <a:r>
              <a:rPr lang="fr-FR" i="1" dirty="0"/>
              <a:t>toujours</a:t>
            </a:r>
            <a:r>
              <a:rPr lang="fr-FR" dirty="0"/>
              <a:t> E2EE et est donc une plateforme sécurisée.</a:t>
            </a:r>
            <a:endParaRPr lang="en-US" dirty="0"/>
          </a:p>
          <a:p>
            <a:r>
              <a:rPr lang="fr-FR" dirty="0"/>
              <a:t>Cependant, tous les appareils ne supportent pas </a:t>
            </a:r>
            <a:r>
              <a:rPr lang="fr-FR" dirty="0" err="1"/>
              <a:t>FaceTime</a:t>
            </a:r>
            <a:r>
              <a:rPr lang="fr-FR" dirty="0"/>
              <a:t> et il se peut donc que ce ne soit pas un logiciel sur lequel vous pouvez toujours compter.</a:t>
            </a:r>
            <a:endParaRPr lang="en-US" dirty="0"/>
          </a:p>
        </p:txBody>
      </p:sp>
      <p:sp>
        <p:nvSpPr>
          <p:cNvPr id="4" name="Text Placeholder 3">
            <a:extLst>
              <a:ext uri="{FF2B5EF4-FFF2-40B4-BE49-F238E27FC236}">
                <a16:creationId xmlns:a16="http://schemas.microsoft.com/office/drawing/2014/main" id="{F126B452-AA7D-4AF7-9E79-E9B3B3EA379E}"/>
              </a:ext>
            </a:extLst>
          </p:cNvPr>
          <p:cNvSpPr>
            <a:spLocks noGrp="1"/>
          </p:cNvSpPr>
          <p:nvPr>
            <p:ph type="body" sz="quarter" idx="14"/>
          </p:nvPr>
        </p:nvSpPr>
        <p:spPr/>
        <p:txBody>
          <a:bodyPr/>
          <a:lstStyle/>
          <a:p>
            <a:endParaRPr lang="en-US" dirty="0"/>
          </a:p>
        </p:txBody>
      </p:sp>
    </p:spTree>
    <p:extLst>
      <p:ext uri="{BB962C8B-B14F-4D97-AF65-F5344CB8AC3E}">
        <p14:creationId xmlns:p14="http://schemas.microsoft.com/office/powerpoint/2010/main" val="37580470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endParaRPr lang="en-US" dirty="0"/>
          </a:p>
        </p:txBody>
      </p:sp>
      <p:sp>
        <p:nvSpPr>
          <p:cNvPr id="3" name="Title 1">
            <a:extLst>
              <a:ext uri="{FF2B5EF4-FFF2-40B4-BE49-F238E27FC236}">
                <a16:creationId xmlns:a16="http://schemas.microsoft.com/office/drawing/2014/main" id="{856C7AD2-754A-4752-8687-D6948F53C710}"/>
              </a:ext>
            </a:extLst>
          </p:cNvPr>
          <p:cNvSpPr txBox="1">
            <a:spLocks/>
          </p:cNvSpPr>
          <p:nvPr/>
        </p:nvSpPr>
        <p:spPr>
          <a:xfrm>
            <a:off x="638212" y="763062"/>
            <a:ext cx="10110124" cy="47148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Garamond" panose="02020404030301010803" pitchFamily="18" charset="0"/>
                <a:ea typeface="+mj-ea"/>
                <a:cs typeface="+mj-cs"/>
              </a:defRPr>
            </a:lvl1pPr>
          </a:lstStyle>
          <a:p>
            <a:r>
              <a:rPr lang="en-CA" spc="100" dirty="0" err="1">
                <a:solidFill>
                  <a:srgbClr val="003D62"/>
                </a:solidFill>
              </a:rPr>
              <a:t>En</a:t>
            </a:r>
            <a:r>
              <a:rPr lang="en-CA" spc="100" dirty="0">
                <a:solidFill>
                  <a:srgbClr val="003D62"/>
                </a:solidFill>
              </a:rPr>
              <a:t> </a:t>
            </a:r>
            <a:r>
              <a:rPr lang="en-CA" spc="100" dirty="0" err="1">
                <a:solidFill>
                  <a:srgbClr val="003D62"/>
                </a:solidFill>
              </a:rPr>
              <a:t>bref</a:t>
            </a:r>
            <a:r>
              <a:rPr lang="en-CA" spc="100" dirty="0">
                <a:solidFill>
                  <a:srgbClr val="003D62"/>
                </a:solidFill>
              </a:rPr>
              <a:t>…</a:t>
            </a:r>
            <a:endParaRPr lang="en-US" spc="100" dirty="0">
              <a:solidFill>
                <a:srgbClr val="003D62"/>
              </a:solidFill>
            </a:endParaRPr>
          </a:p>
        </p:txBody>
      </p:sp>
      <p:sp>
        <p:nvSpPr>
          <p:cNvPr id="4" name="Text Placeholder 2">
            <a:extLst>
              <a:ext uri="{FF2B5EF4-FFF2-40B4-BE49-F238E27FC236}">
                <a16:creationId xmlns:a16="http://schemas.microsoft.com/office/drawing/2014/main" id="{B4FBAB0C-78AD-425B-ACB8-08611889302F}"/>
              </a:ext>
            </a:extLst>
          </p:cNvPr>
          <p:cNvSpPr txBox="1">
            <a:spLocks/>
          </p:cNvSpPr>
          <p:nvPr/>
        </p:nvSpPr>
        <p:spPr>
          <a:xfrm>
            <a:off x="849549" y="1742112"/>
            <a:ext cx="10492901" cy="588908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Courier New" panose="02070309020205020404" pitchFamily="49" charset="0"/>
              <a:buChar char="o"/>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Wingdings" panose="05000000000000000000" pitchFamily="2" charset="2"/>
              <a:buChar char="Ø"/>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q"/>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fr-FR" dirty="0"/>
              <a:t>La </a:t>
            </a:r>
            <a:r>
              <a:rPr lang="fr-FR" dirty="0" err="1"/>
              <a:t>télépsychologie</a:t>
            </a:r>
            <a:r>
              <a:rPr lang="fr-FR" dirty="0"/>
              <a:t> peut se définir comme « l’utilisation des technologies de l’information et de la communication pour offrir des services de psychologie et des renseignements connexes sur de grandes ou de petites distances » </a:t>
            </a:r>
            <a:r>
              <a:rPr lang="en-US" dirty="0"/>
              <a:t> (</a:t>
            </a:r>
            <a:r>
              <a:rPr lang="en-US" dirty="0" err="1"/>
              <a:t>AOCRP</a:t>
            </a:r>
            <a:r>
              <a:rPr lang="en-US" dirty="0"/>
              <a:t>)</a:t>
            </a:r>
          </a:p>
        </p:txBody>
      </p:sp>
      <p:pic>
        <p:nvPicPr>
          <p:cNvPr id="6" name="Picture 5">
            <a:extLst>
              <a:ext uri="{FF2B5EF4-FFF2-40B4-BE49-F238E27FC236}">
                <a16:creationId xmlns:a16="http://schemas.microsoft.com/office/drawing/2014/main" id="{399EE28D-1C8F-4086-91E0-730ADCF9B3EB}"/>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913716" y="3429000"/>
            <a:ext cx="4364568" cy="2455070"/>
          </a:xfrm>
          <a:prstGeom prst="rect">
            <a:avLst/>
          </a:prstGeom>
        </p:spPr>
      </p:pic>
      <p:sp>
        <p:nvSpPr>
          <p:cNvPr id="7" name="TextBox 6">
            <a:extLst>
              <a:ext uri="{FF2B5EF4-FFF2-40B4-BE49-F238E27FC236}">
                <a16:creationId xmlns:a16="http://schemas.microsoft.com/office/drawing/2014/main" id="{96BF251B-864E-49CB-A483-7E08B0ADF437}"/>
              </a:ext>
            </a:extLst>
          </p:cNvPr>
          <p:cNvSpPr txBox="1"/>
          <p:nvPr/>
        </p:nvSpPr>
        <p:spPr>
          <a:xfrm>
            <a:off x="0" y="6991370"/>
            <a:ext cx="3162300" cy="230832"/>
          </a:xfrm>
          <a:prstGeom prst="rect">
            <a:avLst/>
          </a:prstGeom>
          <a:noFill/>
        </p:spPr>
        <p:txBody>
          <a:bodyPr wrap="square" rtlCol="0">
            <a:spAutoFit/>
          </a:bodyPr>
          <a:lstStyle/>
          <a:p>
            <a:r>
              <a:rPr lang="en-US" sz="900">
                <a:hlinkClick r:id="rId4" tooltip="https://www.peoplemattersglobal.com/article/employee-relations/why-telehealth-should-be-a-priority-for-hr-policy-framework-27868"/>
              </a:rPr>
              <a:t>This Photo</a:t>
            </a:r>
            <a:r>
              <a:rPr lang="en-US" sz="900"/>
              <a:t> by Unknown Author is licensed under </a:t>
            </a:r>
            <a:r>
              <a:rPr lang="en-US" sz="900">
                <a:hlinkClick r:id="rId5" tooltip="https://creativecommons.org/licenses/by-nc-sa/3.0/"/>
              </a:rPr>
              <a:t>CC BY-SA-NC</a:t>
            </a:r>
            <a:endParaRPr lang="en-US" sz="900"/>
          </a:p>
        </p:txBody>
      </p:sp>
    </p:spTree>
    <p:extLst>
      <p:ext uri="{BB962C8B-B14F-4D97-AF65-F5344CB8AC3E}">
        <p14:creationId xmlns:p14="http://schemas.microsoft.com/office/powerpoint/2010/main" val="2165911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94F31-A2B3-464E-920F-6FE9FB7B9608}"/>
              </a:ext>
            </a:extLst>
          </p:cNvPr>
          <p:cNvSpPr>
            <a:spLocks noGrp="1"/>
          </p:cNvSpPr>
          <p:nvPr>
            <p:ph type="title"/>
          </p:nvPr>
        </p:nvSpPr>
        <p:spPr/>
        <p:txBody>
          <a:bodyPr/>
          <a:lstStyle/>
          <a:p>
            <a:r>
              <a:rPr lang="en-US" dirty="0"/>
              <a:t>Skype/Facebook</a:t>
            </a:r>
          </a:p>
        </p:txBody>
      </p:sp>
      <p:sp>
        <p:nvSpPr>
          <p:cNvPr id="3" name="Content Placeholder 2">
            <a:extLst>
              <a:ext uri="{FF2B5EF4-FFF2-40B4-BE49-F238E27FC236}">
                <a16:creationId xmlns:a16="http://schemas.microsoft.com/office/drawing/2014/main" id="{80394EBE-7B43-4CF3-8E61-5E412CE2729D}"/>
              </a:ext>
            </a:extLst>
          </p:cNvPr>
          <p:cNvSpPr>
            <a:spLocks noGrp="1"/>
          </p:cNvSpPr>
          <p:nvPr>
            <p:ph sz="quarter" idx="16"/>
          </p:nvPr>
        </p:nvSpPr>
        <p:spPr>
          <a:xfrm>
            <a:off x="838200" y="1951893"/>
            <a:ext cx="9599613" cy="3951196"/>
          </a:xfrm>
        </p:spPr>
        <p:txBody>
          <a:bodyPr>
            <a:normAutofit lnSpcReduction="10000"/>
          </a:bodyPr>
          <a:lstStyle/>
          <a:p>
            <a:r>
              <a:rPr lang="fr-FR" dirty="0"/>
              <a:t>Skype a les mêmes types de cryptage par défaut utilisés par Microsoft Teams, Zoom ou </a:t>
            </a:r>
            <a:r>
              <a:rPr lang="fr-FR" dirty="0" err="1"/>
              <a:t>Facetime</a:t>
            </a:r>
            <a:r>
              <a:rPr lang="fr-FR" dirty="0"/>
              <a:t>.</a:t>
            </a:r>
            <a:endParaRPr lang="en-US" dirty="0"/>
          </a:p>
          <a:p>
            <a:r>
              <a:rPr lang="en-US" dirty="0"/>
              <a:t>Skype </a:t>
            </a:r>
            <a:r>
              <a:rPr lang="en-US" dirty="0" err="1"/>
              <a:t>n’utilise</a:t>
            </a:r>
            <a:r>
              <a:rPr lang="en-US" dirty="0"/>
              <a:t> </a:t>
            </a:r>
            <a:r>
              <a:rPr lang="en-US" i="1" dirty="0"/>
              <a:t>pas</a:t>
            </a:r>
            <a:r>
              <a:rPr lang="en-US" dirty="0"/>
              <a:t> E2EE. </a:t>
            </a:r>
          </a:p>
          <a:p>
            <a:r>
              <a:rPr lang="fr-FR" dirty="0"/>
              <a:t>Nous </a:t>
            </a:r>
            <a:r>
              <a:rPr lang="fr-FR" b="1" dirty="0"/>
              <a:t>ne recommandons pas </a:t>
            </a:r>
            <a:r>
              <a:rPr lang="fr-FR" dirty="0"/>
              <a:t>l'utilisation de Skype.</a:t>
            </a:r>
            <a:endParaRPr lang="en-US" dirty="0"/>
          </a:p>
          <a:p>
            <a:pPr marL="0" indent="0">
              <a:buNone/>
            </a:pPr>
            <a:endParaRPr lang="en-US" dirty="0"/>
          </a:p>
          <a:p>
            <a:r>
              <a:rPr lang="fr-FR" dirty="0"/>
              <a:t>Facebook a un certain nombre de méthodes de communication différentes, toutes avec différents niveaux de cryptage et de confidentialité.</a:t>
            </a:r>
            <a:endParaRPr lang="en-US" dirty="0"/>
          </a:p>
          <a:p>
            <a:pPr lvl="1"/>
            <a:r>
              <a:rPr lang="fr-FR" dirty="0"/>
              <a:t>En raison de la confusion et du risque de publier au mauvais endroit, nous ne recommandons pas l'utilisation de tout logiciel Facebook.</a:t>
            </a:r>
            <a:endParaRPr lang="en-US" dirty="0"/>
          </a:p>
        </p:txBody>
      </p:sp>
      <p:sp>
        <p:nvSpPr>
          <p:cNvPr id="4" name="Text Placeholder 3">
            <a:extLst>
              <a:ext uri="{FF2B5EF4-FFF2-40B4-BE49-F238E27FC236}">
                <a16:creationId xmlns:a16="http://schemas.microsoft.com/office/drawing/2014/main" id="{F126B452-AA7D-4AF7-9E79-E9B3B3EA379E}"/>
              </a:ext>
            </a:extLst>
          </p:cNvPr>
          <p:cNvSpPr>
            <a:spLocks noGrp="1"/>
          </p:cNvSpPr>
          <p:nvPr>
            <p:ph type="body" sz="quarter" idx="14"/>
          </p:nvPr>
        </p:nvSpPr>
        <p:spPr/>
        <p:txBody>
          <a:bodyPr/>
          <a:lstStyle/>
          <a:p>
            <a:endParaRPr lang="en-US" dirty="0"/>
          </a:p>
        </p:txBody>
      </p:sp>
    </p:spTree>
    <p:extLst>
      <p:ext uri="{BB962C8B-B14F-4D97-AF65-F5344CB8AC3E}">
        <p14:creationId xmlns:p14="http://schemas.microsoft.com/office/powerpoint/2010/main" val="16366162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BB0C6-F1A4-B142-B723-C5E23FD85083}"/>
              </a:ext>
            </a:extLst>
          </p:cNvPr>
          <p:cNvSpPr>
            <a:spLocks noGrp="1"/>
          </p:cNvSpPr>
          <p:nvPr>
            <p:ph type="ctrTitle"/>
          </p:nvPr>
        </p:nvSpPr>
        <p:spPr>
          <a:xfrm>
            <a:off x="2286000" y="2138997"/>
            <a:ext cx="8219218" cy="1446032"/>
          </a:xfrm>
        </p:spPr>
        <p:txBody>
          <a:bodyPr>
            <a:normAutofit/>
          </a:bodyPr>
          <a:lstStyle/>
          <a:p>
            <a:r>
              <a:rPr lang="en-CA" dirty="0"/>
              <a:t>Questions?</a:t>
            </a:r>
            <a:endParaRPr lang="en-US" dirty="0"/>
          </a:p>
        </p:txBody>
      </p:sp>
    </p:spTree>
    <p:extLst>
      <p:ext uri="{BB962C8B-B14F-4D97-AF65-F5344CB8AC3E}">
        <p14:creationId xmlns:p14="http://schemas.microsoft.com/office/powerpoint/2010/main" val="36214568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CB3B5F8-0703-554C-8882-2BDADD2FF9CD}"/>
              </a:ext>
            </a:extLst>
          </p:cNvPr>
          <p:cNvSpPr>
            <a:spLocks noGrp="1"/>
          </p:cNvSpPr>
          <p:nvPr>
            <p:ph type="sldNum" sz="quarter" idx="12"/>
          </p:nvPr>
        </p:nvSpPr>
        <p:spPr/>
        <p:txBody>
          <a:bodyPr/>
          <a:lstStyle/>
          <a:p>
            <a:fld id="{7ADE15FC-2EB6-0F4D-9065-2B9BE00EAA6F}" type="slidenum">
              <a:rPr lang="en-US" smtClean="0"/>
              <a:pPr/>
              <a:t>32</a:t>
            </a:fld>
            <a:endParaRPr lang="en-US" dirty="0"/>
          </a:p>
        </p:txBody>
      </p:sp>
    </p:spTree>
    <p:extLst>
      <p:ext uri="{BB962C8B-B14F-4D97-AF65-F5344CB8AC3E}">
        <p14:creationId xmlns:p14="http://schemas.microsoft.com/office/powerpoint/2010/main" val="9677481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51820B6-3141-4A8F-9386-2310895776D0}"/>
              </a:ext>
            </a:extLst>
          </p:cNvPr>
          <p:cNvSpPr>
            <a:spLocks noGrp="1"/>
          </p:cNvSpPr>
          <p:nvPr>
            <p:ph type="body" sz="quarter" idx="14"/>
          </p:nvPr>
        </p:nvSpPr>
        <p:spPr/>
        <p:txBody>
          <a:bodyPr/>
          <a:lstStyle/>
          <a:p>
            <a:endParaRPr lang="en-US"/>
          </a:p>
        </p:txBody>
      </p:sp>
      <p:pic>
        <p:nvPicPr>
          <p:cNvPr id="3" name="Picture 2">
            <a:extLst>
              <a:ext uri="{FF2B5EF4-FFF2-40B4-BE49-F238E27FC236}">
                <a16:creationId xmlns:a16="http://schemas.microsoft.com/office/drawing/2014/main" id="{ABCE8BCC-1C5A-4304-B678-7727CCBE57DD}"/>
              </a:ext>
            </a:extLst>
          </p:cNvPr>
          <p:cNvPicPr>
            <a:picLocks noChangeAspect="1"/>
          </p:cNvPicPr>
          <p:nvPr/>
        </p:nvPicPr>
        <p:blipFill>
          <a:blip r:embed="rId3"/>
          <a:stretch>
            <a:fillRect/>
          </a:stretch>
        </p:blipFill>
        <p:spPr>
          <a:xfrm>
            <a:off x="342900" y="582671"/>
            <a:ext cx="5581650" cy="5298744"/>
          </a:xfrm>
          <a:prstGeom prst="rect">
            <a:avLst/>
          </a:prstGeom>
        </p:spPr>
      </p:pic>
      <p:pic>
        <p:nvPicPr>
          <p:cNvPr id="4" name="Picture 3">
            <a:extLst>
              <a:ext uri="{FF2B5EF4-FFF2-40B4-BE49-F238E27FC236}">
                <a16:creationId xmlns:a16="http://schemas.microsoft.com/office/drawing/2014/main" id="{633DF719-9466-455F-8B13-37587A574468}"/>
              </a:ext>
            </a:extLst>
          </p:cNvPr>
          <p:cNvPicPr>
            <a:picLocks noChangeAspect="1"/>
          </p:cNvPicPr>
          <p:nvPr/>
        </p:nvPicPr>
        <p:blipFill>
          <a:blip r:embed="rId4"/>
          <a:stretch>
            <a:fillRect/>
          </a:stretch>
        </p:blipFill>
        <p:spPr>
          <a:xfrm>
            <a:off x="6096000" y="1521741"/>
            <a:ext cx="5753100" cy="4006901"/>
          </a:xfrm>
          <a:prstGeom prst="rect">
            <a:avLst/>
          </a:prstGeom>
        </p:spPr>
      </p:pic>
    </p:spTree>
    <p:extLst>
      <p:ext uri="{BB962C8B-B14F-4D97-AF65-F5344CB8AC3E}">
        <p14:creationId xmlns:p14="http://schemas.microsoft.com/office/powerpoint/2010/main" val="3822813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C51AE8B6-1AB3-4AF5-A5DA-E8E35E855B35}"/>
              </a:ext>
            </a:extLst>
          </p:cNvPr>
          <p:cNvSpPr>
            <a:spLocks noGrp="1"/>
          </p:cNvSpPr>
          <p:nvPr>
            <p:ph sz="half" idx="1"/>
          </p:nvPr>
        </p:nvSpPr>
        <p:spPr/>
        <p:txBody>
          <a:bodyPr/>
          <a:lstStyle/>
          <a:p>
            <a:pPr>
              <a:defRPr/>
            </a:pPr>
            <a:r>
              <a:rPr lang="en-US" sz="3600" dirty="0" err="1"/>
              <a:t>L’accès</a:t>
            </a:r>
            <a:r>
              <a:rPr lang="en-US" sz="3600" dirty="0"/>
              <a:t> </a:t>
            </a:r>
            <a:r>
              <a:rPr lang="en-US" sz="3600" dirty="0" err="1"/>
              <a:t>accru</a:t>
            </a:r>
            <a:r>
              <a:rPr lang="en-US" sz="3600" dirty="0"/>
              <a:t> aux services</a:t>
            </a:r>
          </a:p>
          <a:p>
            <a:pPr>
              <a:defRPr/>
            </a:pPr>
            <a:r>
              <a:rPr lang="en-US" sz="3600" dirty="0" err="1"/>
              <a:t>L’accès</a:t>
            </a:r>
            <a:r>
              <a:rPr lang="en-US" sz="3600" dirty="0"/>
              <a:t> </a:t>
            </a:r>
            <a:r>
              <a:rPr lang="en-US" sz="3600" dirty="0" err="1"/>
              <a:t>efficace</a:t>
            </a:r>
            <a:r>
              <a:rPr lang="en-US" sz="3600" dirty="0"/>
              <a:t> aux services</a:t>
            </a:r>
          </a:p>
          <a:p>
            <a:pPr>
              <a:defRPr/>
            </a:pPr>
            <a:r>
              <a:rPr lang="en-US" sz="3600" dirty="0"/>
              <a:t>La diminution des </a:t>
            </a:r>
            <a:r>
              <a:rPr lang="en-US" sz="3600" dirty="0" err="1"/>
              <a:t>coûts</a:t>
            </a:r>
            <a:r>
              <a:rPr lang="en-US" sz="3600" dirty="0"/>
              <a:t> </a:t>
            </a:r>
          </a:p>
          <a:p>
            <a:endParaRPr lang="en-US" dirty="0"/>
          </a:p>
        </p:txBody>
      </p:sp>
      <p:sp>
        <p:nvSpPr>
          <p:cNvPr id="3" name="Title 1">
            <a:extLst>
              <a:ext uri="{FF2B5EF4-FFF2-40B4-BE49-F238E27FC236}">
                <a16:creationId xmlns:a16="http://schemas.microsoft.com/office/drawing/2014/main" id="{856C7AD2-754A-4752-8687-D6948F53C710}"/>
              </a:ext>
            </a:extLst>
          </p:cNvPr>
          <p:cNvSpPr txBox="1">
            <a:spLocks/>
          </p:cNvSpPr>
          <p:nvPr/>
        </p:nvSpPr>
        <p:spPr>
          <a:xfrm>
            <a:off x="638212" y="763062"/>
            <a:ext cx="10110124" cy="47148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Garamond" panose="02020404030301010803" pitchFamily="18" charset="0"/>
                <a:ea typeface="+mj-ea"/>
                <a:cs typeface="+mj-cs"/>
              </a:defRPr>
            </a:lvl1pPr>
          </a:lstStyle>
          <a:p>
            <a:r>
              <a:rPr lang="en-CA" spc="100" dirty="0">
                <a:solidFill>
                  <a:srgbClr val="003D62"/>
                </a:solidFill>
              </a:rPr>
              <a:t>Les </a:t>
            </a:r>
            <a:r>
              <a:rPr lang="en-CA" spc="100" dirty="0" err="1">
                <a:solidFill>
                  <a:srgbClr val="003D62"/>
                </a:solidFill>
              </a:rPr>
              <a:t>avantages</a:t>
            </a:r>
            <a:endParaRPr lang="en-US" spc="100" dirty="0">
              <a:solidFill>
                <a:srgbClr val="003D62"/>
              </a:solidFill>
            </a:endParaRPr>
          </a:p>
        </p:txBody>
      </p:sp>
      <p:sp>
        <p:nvSpPr>
          <p:cNvPr id="4" name="Text Placeholder 2">
            <a:extLst>
              <a:ext uri="{FF2B5EF4-FFF2-40B4-BE49-F238E27FC236}">
                <a16:creationId xmlns:a16="http://schemas.microsoft.com/office/drawing/2014/main" id="{B4FBAB0C-78AD-425B-ACB8-08611889302F}"/>
              </a:ext>
            </a:extLst>
          </p:cNvPr>
          <p:cNvSpPr txBox="1">
            <a:spLocks/>
          </p:cNvSpPr>
          <p:nvPr/>
        </p:nvSpPr>
        <p:spPr>
          <a:xfrm>
            <a:off x="849549" y="1742112"/>
            <a:ext cx="10492901" cy="588908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Courier New" panose="02070309020205020404" pitchFamily="49" charset="0"/>
              <a:buChar char="o"/>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Wingdings" panose="05000000000000000000" pitchFamily="2" charset="2"/>
              <a:buChar char="Ø"/>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q"/>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endParaRPr lang="en-US" sz="1200" dirty="0"/>
          </a:p>
          <a:p>
            <a:pPr>
              <a:defRPr/>
            </a:pPr>
            <a:endParaRPr lang="en-US" sz="3200" dirty="0"/>
          </a:p>
        </p:txBody>
      </p:sp>
      <p:sp>
        <p:nvSpPr>
          <p:cNvPr id="7" name="TextBox 6">
            <a:extLst>
              <a:ext uri="{FF2B5EF4-FFF2-40B4-BE49-F238E27FC236}">
                <a16:creationId xmlns:a16="http://schemas.microsoft.com/office/drawing/2014/main" id="{96BF251B-864E-49CB-A483-7E08B0ADF437}"/>
              </a:ext>
            </a:extLst>
          </p:cNvPr>
          <p:cNvSpPr txBox="1"/>
          <p:nvPr/>
        </p:nvSpPr>
        <p:spPr>
          <a:xfrm>
            <a:off x="-1" y="6991370"/>
            <a:ext cx="3700463" cy="230832"/>
          </a:xfrm>
          <a:prstGeom prst="rect">
            <a:avLst/>
          </a:prstGeom>
          <a:noFill/>
        </p:spPr>
        <p:txBody>
          <a:bodyPr wrap="square" rtlCol="0">
            <a:spAutoFit/>
          </a:bodyPr>
          <a:lstStyle/>
          <a:p>
            <a:r>
              <a:rPr lang="en-US" sz="900" dirty="0" err="1"/>
              <a:t>Cette</a:t>
            </a:r>
            <a:r>
              <a:rPr lang="en-US" sz="900" dirty="0"/>
              <a:t> photo par un auteur inconnu </a:t>
            </a:r>
            <a:r>
              <a:rPr lang="en-US" sz="900" dirty="0" err="1"/>
              <a:t>est</a:t>
            </a:r>
            <a:r>
              <a:rPr lang="en-US" sz="900" dirty="0"/>
              <a:t> sous </a:t>
            </a:r>
            <a:r>
              <a:rPr lang="en-US" sz="900" dirty="0" err="1"/>
              <a:t>licence</a:t>
            </a:r>
            <a:r>
              <a:rPr lang="en-US" sz="900" dirty="0"/>
              <a:t> par </a:t>
            </a:r>
            <a:r>
              <a:rPr lang="en-US" sz="900" dirty="0">
                <a:hlinkClick r:id="rId3" tooltip="https://creativecommons.org/licenses/by-nc-sa/3.0/"/>
              </a:rPr>
              <a:t>CC BY-SA-NC</a:t>
            </a:r>
            <a:endParaRPr lang="en-US" sz="900" dirty="0"/>
          </a:p>
        </p:txBody>
      </p:sp>
      <p:pic>
        <p:nvPicPr>
          <p:cNvPr id="8" name="Picture 7">
            <a:extLst>
              <a:ext uri="{FF2B5EF4-FFF2-40B4-BE49-F238E27FC236}">
                <a16:creationId xmlns:a16="http://schemas.microsoft.com/office/drawing/2014/main" id="{2AC38E8E-6CAF-4445-8705-880A2DE8276E}"/>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627849" y="1825625"/>
            <a:ext cx="4270301" cy="2914650"/>
          </a:xfrm>
          <a:prstGeom prst="rect">
            <a:avLst/>
          </a:prstGeom>
        </p:spPr>
      </p:pic>
    </p:spTree>
    <p:extLst>
      <p:ext uri="{BB962C8B-B14F-4D97-AF65-F5344CB8AC3E}">
        <p14:creationId xmlns:p14="http://schemas.microsoft.com/office/powerpoint/2010/main" val="36770823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endParaRPr lang="en-US" dirty="0"/>
          </a:p>
        </p:txBody>
      </p:sp>
      <p:sp>
        <p:nvSpPr>
          <p:cNvPr id="3" name="Title 1">
            <a:extLst>
              <a:ext uri="{FF2B5EF4-FFF2-40B4-BE49-F238E27FC236}">
                <a16:creationId xmlns:a16="http://schemas.microsoft.com/office/drawing/2014/main" id="{856C7AD2-754A-4752-8687-D6948F53C710}"/>
              </a:ext>
            </a:extLst>
          </p:cNvPr>
          <p:cNvSpPr txBox="1">
            <a:spLocks/>
          </p:cNvSpPr>
          <p:nvPr/>
        </p:nvSpPr>
        <p:spPr>
          <a:xfrm>
            <a:off x="638212" y="763062"/>
            <a:ext cx="10110124" cy="47148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Garamond" panose="02020404030301010803" pitchFamily="18" charset="0"/>
                <a:ea typeface="+mj-ea"/>
                <a:cs typeface="+mj-cs"/>
              </a:defRPr>
            </a:lvl1pPr>
          </a:lstStyle>
          <a:p>
            <a:r>
              <a:rPr lang="en-CA" spc="100" dirty="0">
                <a:solidFill>
                  <a:srgbClr val="003D62"/>
                </a:solidFill>
              </a:rPr>
              <a:t>Les </a:t>
            </a:r>
            <a:r>
              <a:rPr lang="en-CA" spc="100" dirty="0" err="1">
                <a:solidFill>
                  <a:srgbClr val="003D62"/>
                </a:solidFill>
              </a:rPr>
              <a:t>risques</a:t>
            </a:r>
            <a:endParaRPr lang="en-US" spc="100" dirty="0">
              <a:solidFill>
                <a:srgbClr val="003D62"/>
              </a:solidFill>
            </a:endParaRPr>
          </a:p>
        </p:txBody>
      </p:sp>
      <p:sp>
        <p:nvSpPr>
          <p:cNvPr id="4" name="Text Placeholder 2">
            <a:extLst>
              <a:ext uri="{FF2B5EF4-FFF2-40B4-BE49-F238E27FC236}">
                <a16:creationId xmlns:a16="http://schemas.microsoft.com/office/drawing/2014/main" id="{B4FBAB0C-78AD-425B-ACB8-08611889302F}"/>
              </a:ext>
            </a:extLst>
          </p:cNvPr>
          <p:cNvSpPr txBox="1">
            <a:spLocks/>
          </p:cNvSpPr>
          <p:nvPr/>
        </p:nvSpPr>
        <p:spPr>
          <a:xfrm>
            <a:off x="849549" y="1742112"/>
            <a:ext cx="10492901" cy="588908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Courier New" panose="02070309020205020404" pitchFamily="49" charset="0"/>
              <a:buChar char="o"/>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Wingdings" panose="05000000000000000000" pitchFamily="2" charset="2"/>
              <a:buChar char="Ø"/>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q"/>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endParaRPr lang="en-CA" dirty="0"/>
          </a:p>
        </p:txBody>
      </p:sp>
      <p:sp>
        <p:nvSpPr>
          <p:cNvPr id="5" name="Text Placeholder 2">
            <a:extLst>
              <a:ext uri="{FF2B5EF4-FFF2-40B4-BE49-F238E27FC236}">
                <a16:creationId xmlns:a16="http://schemas.microsoft.com/office/drawing/2014/main" id="{30A7009E-391A-40EF-B36D-13B7AB7C4252}"/>
              </a:ext>
            </a:extLst>
          </p:cNvPr>
          <p:cNvSpPr txBox="1">
            <a:spLocks/>
          </p:cNvSpPr>
          <p:nvPr/>
        </p:nvSpPr>
        <p:spPr>
          <a:xfrm>
            <a:off x="849548" y="1608762"/>
            <a:ext cx="10492901" cy="4658688"/>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Courier New" panose="02070309020205020404" pitchFamily="49" charset="0"/>
              <a:buChar char="o"/>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Wingdings" panose="05000000000000000000" pitchFamily="2" charset="2"/>
              <a:buChar char="Ø"/>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q"/>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fr-FR" dirty="0"/>
              <a:t>La </a:t>
            </a:r>
            <a:r>
              <a:rPr lang="fr-FR" dirty="0" err="1"/>
              <a:t>télépsychologie</a:t>
            </a:r>
            <a:r>
              <a:rPr lang="fr-FR" dirty="0"/>
              <a:t> présente un certain nombre de problèmes qui ne se posent pas lors des séances en personne </a:t>
            </a:r>
            <a:r>
              <a:rPr lang="en-CA" dirty="0"/>
              <a:t>:</a:t>
            </a:r>
          </a:p>
          <a:p>
            <a:pPr>
              <a:defRPr/>
            </a:pPr>
            <a:r>
              <a:rPr lang="fr-FR" dirty="0"/>
              <a:t>Signer des documents – signerez-vous en ligne? Les poster?</a:t>
            </a:r>
            <a:endParaRPr lang="en-CA" dirty="0"/>
          </a:p>
          <a:p>
            <a:pPr>
              <a:defRPr/>
            </a:pPr>
            <a:r>
              <a:rPr lang="fr-FR" dirty="0"/>
              <a:t>Votre client est-il à l'aise avec différents logiciels ?</a:t>
            </a:r>
            <a:endParaRPr lang="en-CA" dirty="0"/>
          </a:p>
          <a:p>
            <a:pPr>
              <a:defRPr/>
            </a:pPr>
            <a:r>
              <a:rPr lang="fr-FR" dirty="0"/>
              <a:t>Votre client a-t-il accès à la technologie et </a:t>
            </a:r>
            <a:r>
              <a:rPr lang="fr-FR" dirty="0" err="1"/>
              <a:t>sait-il</a:t>
            </a:r>
            <a:r>
              <a:rPr lang="fr-FR" dirty="0"/>
              <a:t> comment l’utiliser?</a:t>
            </a:r>
            <a:endParaRPr lang="en-CA" dirty="0"/>
          </a:p>
          <a:p>
            <a:pPr>
              <a:defRPr/>
            </a:pPr>
            <a:r>
              <a:rPr lang="fr-FR" dirty="0"/>
              <a:t>Êtes-vous à l'aise avec différents logiciels?</a:t>
            </a:r>
            <a:endParaRPr lang="en-CA" dirty="0"/>
          </a:p>
          <a:p>
            <a:pPr>
              <a:defRPr/>
            </a:pPr>
            <a:r>
              <a:rPr lang="fr-FR" dirty="0"/>
              <a:t>Vos dossiers électroniques sont-ils correctement gérés ?</a:t>
            </a:r>
          </a:p>
          <a:p>
            <a:pPr>
              <a:defRPr/>
            </a:pPr>
            <a:r>
              <a:rPr lang="en-CA" dirty="0"/>
              <a:t>La séance </a:t>
            </a:r>
            <a:r>
              <a:rPr lang="en-CA" dirty="0" err="1"/>
              <a:t>est-elle</a:t>
            </a:r>
            <a:r>
              <a:rPr lang="en-CA" dirty="0"/>
              <a:t> </a:t>
            </a:r>
            <a:r>
              <a:rPr lang="en-CA" dirty="0" err="1"/>
              <a:t>enregistrée</a:t>
            </a:r>
            <a:r>
              <a:rPr lang="en-CA" dirty="0"/>
              <a:t> ?</a:t>
            </a:r>
          </a:p>
          <a:p>
            <a:pPr>
              <a:defRPr/>
            </a:pPr>
            <a:r>
              <a:rPr lang="fr-FR" dirty="0"/>
              <a:t>Que se passe-t-il si la technologie tombe en panne </a:t>
            </a:r>
            <a:r>
              <a:rPr lang="en-CA" dirty="0"/>
              <a:t>?</a:t>
            </a:r>
          </a:p>
          <a:p>
            <a:pPr>
              <a:defRPr/>
            </a:pPr>
            <a:endParaRPr lang="en-CA" dirty="0"/>
          </a:p>
          <a:p>
            <a:pPr>
              <a:defRPr/>
            </a:pPr>
            <a:endParaRPr lang="en-CA" dirty="0"/>
          </a:p>
        </p:txBody>
      </p:sp>
    </p:spTree>
    <p:extLst>
      <p:ext uri="{BB962C8B-B14F-4D97-AF65-F5344CB8AC3E}">
        <p14:creationId xmlns:p14="http://schemas.microsoft.com/office/powerpoint/2010/main" val="27985997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5753F3F-B6D5-4740-879F-969C3E56AAA8}"/>
              </a:ext>
            </a:extLst>
          </p:cNvPr>
          <p:cNvSpPr>
            <a:spLocks noGrp="1"/>
          </p:cNvSpPr>
          <p:nvPr>
            <p:ph type="ctrTitle"/>
          </p:nvPr>
        </p:nvSpPr>
        <p:spPr/>
        <p:txBody>
          <a:bodyPr>
            <a:normAutofit fontScale="90000"/>
          </a:bodyPr>
          <a:lstStyle/>
          <a:p>
            <a:r>
              <a:rPr lang="en-US" dirty="0"/>
              <a:t>Les </a:t>
            </a:r>
            <a:r>
              <a:rPr lang="en-US" dirty="0" err="1"/>
              <a:t>normes</a:t>
            </a:r>
            <a:r>
              <a:rPr lang="en-US" dirty="0"/>
              <a:t> de </a:t>
            </a:r>
            <a:r>
              <a:rPr lang="en-US" dirty="0" err="1"/>
              <a:t>télépsychologie</a:t>
            </a:r>
            <a:endParaRPr lang="en-US" dirty="0"/>
          </a:p>
        </p:txBody>
      </p:sp>
      <p:sp>
        <p:nvSpPr>
          <p:cNvPr id="4" name="Subtitle 3">
            <a:extLst>
              <a:ext uri="{FF2B5EF4-FFF2-40B4-BE49-F238E27FC236}">
                <a16:creationId xmlns:a16="http://schemas.microsoft.com/office/drawing/2014/main" id="{0CCE1A35-F72A-424D-AAE8-6293FAA2FA07}"/>
              </a:ext>
            </a:extLst>
          </p:cNvPr>
          <p:cNvSpPr>
            <a:spLocks noGrp="1"/>
          </p:cNvSpPr>
          <p:nvPr>
            <p:ph type="subTitle" idx="1"/>
          </p:nvPr>
        </p:nvSpPr>
        <p:spPr/>
        <p:txBody>
          <a:bodyPr/>
          <a:lstStyle/>
          <a:p>
            <a:endParaRPr lang="en-US" i="1" dirty="0"/>
          </a:p>
        </p:txBody>
      </p:sp>
    </p:spTree>
    <p:extLst>
      <p:ext uri="{BB962C8B-B14F-4D97-AF65-F5344CB8AC3E}">
        <p14:creationId xmlns:p14="http://schemas.microsoft.com/office/powerpoint/2010/main" val="29328278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219200"/>
            <a:ext cx="11565835" cy="471488"/>
          </a:xfrm>
        </p:spPr>
        <p:txBody>
          <a:bodyPr/>
          <a:lstStyle/>
          <a:p>
            <a:r>
              <a:rPr lang="en-US" sz="3800" dirty="0"/>
              <a:t>Le </a:t>
            </a:r>
            <a:r>
              <a:rPr lang="en-US" sz="3800" dirty="0" err="1"/>
              <a:t>modèle</a:t>
            </a:r>
            <a:r>
              <a:rPr lang="en-US" sz="3800" dirty="0"/>
              <a:t> de </a:t>
            </a:r>
            <a:r>
              <a:rPr lang="en-US" sz="3800" dirty="0" err="1"/>
              <a:t>normes</a:t>
            </a:r>
            <a:r>
              <a:rPr lang="en-US" sz="3800" dirty="0"/>
              <a:t> de </a:t>
            </a:r>
            <a:r>
              <a:rPr lang="en-US" sz="3800" dirty="0" err="1"/>
              <a:t>télépsychologie</a:t>
            </a:r>
            <a:r>
              <a:rPr lang="en-US" sz="3800" dirty="0"/>
              <a:t> de </a:t>
            </a:r>
            <a:r>
              <a:rPr lang="en-US" sz="3800" dirty="0" err="1"/>
              <a:t>l’AOCRP</a:t>
            </a:r>
            <a:br>
              <a:rPr lang="en-US" dirty="0"/>
            </a:br>
            <a:endParaRPr lang="en-US" dirty="0"/>
          </a:p>
        </p:txBody>
      </p:sp>
      <p:sp>
        <p:nvSpPr>
          <p:cNvPr id="3" name="Content Placeholder 2"/>
          <p:cNvSpPr>
            <a:spLocks noGrp="1"/>
          </p:cNvSpPr>
          <p:nvPr>
            <p:ph sz="quarter" idx="16"/>
          </p:nvPr>
        </p:nvSpPr>
        <p:spPr>
          <a:xfrm>
            <a:off x="838200" y="1690687"/>
            <a:ext cx="9599613" cy="4626985"/>
          </a:xfrm>
        </p:spPr>
        <p:txBody>
          <a:bodyPr>
            <a:normAutofit lnSpcReduction="10000"/>
          </a:bodyPr>
          <a:lstStyle/>
          <a:p>
            <a:pPr marL="0" indent="0">
              <a:buNone/>
            </a:pPr>
            <a:r>
              <a:rPr lang="fr-FR" sz="3600" dirty="0"/>
              <a:t>En plus de leurs responsabilités générales, les psychologues doivent </a:t>
            </a:r>
            <a:r>
              <a:rPr lang="en-US" sz="3600" dirty="0"/>
              <a:t>:</a:t>
            </a:r>
          </a:p>
          <a:p>
            <a:pPr marL="1200150" lvl="1" indent="-742950">
              <a:buFont typeface="+mj-lt"/>
              <a:buAutoNum type="arabicPeriod"/>
            </a:pPr>
            <a:r>
              <a:rPr lang="fr-FR" sz="3600" dirty="0"/>
              <a:t>s’assurer qu’ils sont autorisés à exercer dans leur juridiction d'origine</a:t>
            </a:r>
            <a:endParaRPr lang="en-US" sz="3600" dirty="0"/>
          </a:p>
          <a:p>
            <a:pPr marL="1200150" lvl="1" indent="-742950">
              <a:buFont typeface="+mj-lt"/>
              <a:buAutoNum type="arabicPeriod"/>
            </a:pPr>
            <a:r>
              <a:rPr lang="en-US" sz="3600" dirty="0" err="1"/>
              <a:t>s’assurer</a:t>
            </a:r>
            <a:r>
              <a:rPr lang="en-US" sz="3600" dirty="0"/>
              <a:t> </a:t>
            </a:r>
            <a:r>
              <a:rPr lang="en-US" sz="3600" dirty="0" err="1"/>
              <a:t>qu’ils</a:t>
            </a:r>
            <a:r>
              <a:rPr lang="en-US" sz="3600" dirty="0"/>
              <a:t> </a:t>
            </a:r>
            <a:r>
              <a:rPr lang="en-US" sz="3600" dirty="0" err="1"/>
              <a:t>sont</a:t>
            </a:r>
            <a:r>
              <a:rPr lang="en-US" sz="3600" dirty="0"/>
              <a:t> </a:t>
            </a:r>
            <a:r>
              <a:rPr lang="fr-FR" sz="3600" dirty="0"/>
              <a:t>légalement autorisés à pratiquer en dehors de leur juridiction d'origine s’ils choisissent de le faire</a:t>
            </a:r>
            <a:endParaRPr lang="en-US" sz="3600" dirty="0"/>
          </a:p>
          <a:p>
            <a:pPr marL="1200150" lvl="1" indent="-742950">
              <a:buFont typeface="+mj-lt"/>
              <a:buAutoNum type="arabicPeriod"/>
            </a:pPr>
            <a:r>
              <a:rPr lang="fr-FR" sz="3600" dirty="0"/>
              <a:t>informer les clients auprès de qui ils peuvent se plaindre en cas de problème</a:t>
            </a:r>
            <a:endParaRPr lang="en-US" sz="3600" dirty="0"/>
          </a:p>
        </p:txBody>
      </p:sp>
      <p:sp>
        <p:nvSpPr>
          <p:cNvPr id="4" name="Text Placeholder 3"/>
          <p:cNvSpPr>
            <a:spLocks noGrp="1"/>
          </p:cNvSpPr>
          <p:nvPr>
            <p:ph type="body" sz="quarter" idx="14"/>
          </p:nvPr>
        </p:nvSpPr>
        <p:spPr/>
        <p:txBody>
          <a:bodyPr/>
          <a:lstStyle/>
          <a:p>
            <a:endParaRPr lang="en-US" dirty="0"/>
          </a:p>
        </p:txBody>
      </p:sp>
    </p:spTree>
    <p:extLst>
      <p:ext uri="{BB962C8B-B14F-4D97-AF65-F5344CB8AC3E}">
        <p14:creationId xmlns:p14="http://schemas.microsoft.com/office/powerpoint/2010/main" val="29051562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219200"/>
            <a:ext cx="11923643" cy="471488"/>
          </a:xfrm>
        </p:spPr>
        <p:txBody>
          <a:bodyPr/>
          <a:lstStyle/>
          <a:p>
            <a:r>
              <a:rPr lang="en-US" sz="3800" dirty="0"/>
              <a:t>Le </a:t>
            </a:r>
            <a:r>
              <a:rPr lang="en-US" sz="3800" dirty="0" err="1"/>
              <a:t>modèle</a:t>
            </a:r>
            <a:r>
              <a:rPr lang="en-US" sz="3800" dirty="0"/>
              <a:t> de </a:t>
            </a:r>
            <a:r>
              <a:rPr lang="en-US" sz="3800" dirty="0" err="1"/>
              <a:t>normes</a:t>
            </a:r>
            <a:r>
              <a:rPr lang="en-US" sz="3800" dirty="0"/>
              <a:t> de </a:t>
            </a:r>
            <a:r>
              <a:rPr lang="en-US" sz="3800" dirty="0" err="1"/>
              <a:t>télépsychologie</a:t>
            </a:r>
            <a:r>
              <a:rPr lang="en-US" sz="3800" dirty="0"/>
              <a:t> de </a:t>
            </a:r>
            <a:r>
              <a:rPr lang="en-US" sz="3800" dirty="0" err="1"/>
              <a:t>l’AOCRP</a:t>
            </a:r>
            <a:br>
              <a:rPr lang="en-US" dirty="0"/>
            </a:br>
            <a:endParaRPr lang="en-US" dirty="0"/>
          </a:p>
        </p:txBody>
      </p:sp>
      <p:sp>
        <p:nvSpPr>
          <p:cNvPr id="3" name="Content Placeholder 2"/>
          <p:cNvSpPr>
            <a:spLocks noGrp="1"/>
          </p:cNvSpPr>
          <p:nvPr>
            <p:ph sz="quarter" idx="16"/>
          </p:nvPr>
        </p:nvSpPr>
        <p:spPr>
          <a:xfrm>
            <a:off x="838200" y="1690687"/>
            <a:ext cx="9599613" cy="4626985"/>
          </a:xfrm>
        </p:spPr>
        <p:txBody>
          <a:bodyPr>
            <a:normAutofit lnSpcReduction="10000"/>
          </a:bodyPr>
          <a:lstStyle/>
          <a:p>
            <a:pPr marL="0" indent="0">
              <a:buNone/>
            </a:pPr>
            <a:r>
              <a:rPr lang="fr-FR" sz="3600" dirty="0"/>
              <a:t>En plus de leurs responsabilités générales, les psychologues doivent </a:t>
            </a:r>
            <a:r>
              <a:rPr lang="en-US" sz="3600" dirty="0"/>
              <a:t>:</a:t>
            </a:r>
          </a:p>
          <a:p>
            <a:pPr marL="1200150" lvl="1" indent="-742950">
              <a:buFont typeface="+mj-lt"/>
              <a:buAutoNum type="arabicPeriod" startAt="4"/>
            </a:pPr>
            <a:r>
              <a:rPr lang="en-US" sz="3600" dirty="0"/>
              <a:t>c</a:t>
            </a:r>
            <a:r>
              <a:rPr lang="fr-FR" sz="3600" dirty="0" err="1"/>
              <a:t>onnaître</a:t>
            </a:r>
            <a:r>
              <a:rPr lang="fr-FR" sz="3600" dirty="0"/>
              <a:t> toutes les normes de pratique dans la juridiction où les services sont offerts</a:t>
            </a:r>
            <a:endParaRPr lang="en-US" sz="3600" dirty="0"/>
          </a:p>
          <a:p>
            <a:pPr marL="1200150" lvl="1" indent="-742950">
              <a:buFont typeface="+mj-lt"/>
              <a:buAutoNum type="arabicPeriod" startAt="4"/>
            </a:pPr>
            <a:r>
              <a:rPr lang="fr-FR" sz="3600" dirty="0"/>
              <a:t>avoir une assurance responsabilité civile suffisante</a:t>
            </a:r>
            <a:endParaRPr lang="en-US" sz="3600" dirty="0"/>
          </a:p>
          <a:p>
            <a:pPr marL="1200150" lvl="1" indent="-742950">
              <a:buFont typeface="+mj-lt"/>
              <a:buAutoNum type="arabicPeriod" startAt="4"/>
            </a:pPr>
            <a:r>
              <a:rPr lang="fr-FR" sz="3600" dirty="0"/>
              <a:t>savoir utiliser la technologie servant à offrir les services</a:t>
            </a:r>
            <a:endParaRPr lang="en-US" sz="3600" dirty="0"/>
          </a:p>
        </p:txBody>
      </p:sp>
      <p:sp>
        <p:nvSpPr>
          <p:cNvPr id="4" name="Text Placeholder 3"/>
          <p:cNvSpPr>
            <a:spLocks noGrp="1"/>
          </p:cNvSpPr>
          <p:nvPr>
            <p:ph type="body" sz="quarter" idx="14"/>
          </p:nvPr>
        </p:nvSpPr>
        <p:spPr/>
        <p:txBody>
          <a:bodyPr/>
          <a:lstStyle/>
          <a:p>
            <a:endParaRPr lang="en-US" dirty="0"/>
          </a:p>
        </p:txBody>
      </p:sp>
    </p:spTree>
    <p:extLst>
      <p:ext uri="{BB962C8B-B14F-4D97-AF65-F5344CB8AC3E}">
        <p14:creationId xmlns:p14="http://schemas.microsoft.com/office/powerpoint/2010/main" val="15441368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3229</TotalTime>
  <Words>1949</Words>
  <Application>Microsoft Office PowerPoint</Application>
  <PresentationFormat>Widescreen</PresentationFormat>
  <Paragraphs>183</Paragraphs>
  <Slides>32</Slides>
  <Notes>31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 Unicode MS</vt:lpstr>
      <vt:lpstr>Arial</vt:lpstr>
      <vt:lpstr>Calibri</vt:lpstr>
      <vt:lpstr>Calibri Light</vt:lpstr>
      <vt:lpstr>Courier New</vt:lpstr>
      <vt:lpstr>Garamond</vt:lpstr>
      <vt:lpstr>Helvetica Neue</vt:lpstr>
      <vt:lpstr>Wingdings</vt:lpstr>
      <vt:lpstr>Office Theme</vt:lpstr>
      <vt:lpstr>Télépsychologie</vt:lpstr>
      <vt:lpstr>Qu’est-ce que la télépsychologie?</vt:lpstr>
      <vt:lpstr>PowerPoint Presentation</vt:lpstr>
      <vt:lpstr>PowerPoint Presentation</vt:lpstr>
      <vt:lpstr>PowerPoint Presentation</vt:lpstr>
      <vt:lpstr>PowerPoint Presentation</vt:lpstr>
      <vt:lpstr>Les normes de télépsychologie</vt:lpstr>
      <vt:lpstr>Le modèle de normes de télépsychologie de l’AOCRP </vt:lpstr>
      <vt:lpstr>Le modèle de normes de télépsychologie de l’AOCRP </vt:lpstr>
      <vt:lpstr>Le modèle de normes de télépsychologie de l’AOCRP </vt:lpstr>
      <vt:lpstr>Connaissez votre juridiction</vt:lpstr>
      <vt:lpstr>Où sont les services offerts? </vt:lpstr>
      <vt:lpstr>Le Canada atlantique</vt:lpstr>
      <vt:lpstr>L’Ontario </vt:lpstr>
      <vt:lpstr>L’Ontario </vt:lpstr>
      <vt:lpstr>L’Alberta  </vt:lpstr>
      <vt:lpstr>L’application aux normes de l’AOCRP</vt:lpstr>
      <vt:lpstr>La télépsychologie – Vos obligations </vt:lpstr>
      <vt:lpstr>Connaître la technologie</vt:lpstr>
      <vt:lpstr>Le modèle des normes de télépsychologie de l’AOCRP </vt:lpstr>
      <vt:lpstr>PowerPoint Presentation</vt:lpstr>
      <vt:lpstr>Minimiser les risques liés à la technologie</vt:lpstr>
      <vt:lpstr>PowerPoint Presentation</vt:lpstr>
      <vt:lpstr>PowerPoint Presentation</vt:lpstr>
      <vt:lpstr>PowerPoint Presentation</vt:lpstr>
      <vt:lpstr>Considérations quant aux logiciels</vt:lpstr>
      <vt:lpstr>Zoom</vt:lpstr>
      <vt:lpstr>Microsoft Teams</vt:lpstr>
      <vt:lpstr>FaceTime</vt:lpstr>
      <vt:lpstr>Skype/Facebook</vt:lpstr>
      <vt:lpstr>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DRAFT</dc:title>
  <dc:creator>Sean Corscadden</dc:creator>
  <cp:lastModifiedBy>Francine Bradbury</cp:lastModifiedBy>
  <cp:revision>151</cp:revision>
  <cp:lastPrinted>2023-02-13T21:12:19Z</cp:lastPrinted>
  <dcterms:created xsi:type="dcterms:W3CDTF">2023-02-09T14:23:25Z</dcterms:created>
  <dcterms:modified xsi:type="dcterms:W3CDTF">2023-02-16T14:17:42Z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a9e6066d-7a93-49ef-9665-8ecaf835c699_Enabled">
    <vt:lpwstr>true</vt:lpwstr>
  </property>
  <property fmtid="{D5CDD505-2E9C-101B-9397-08002B2CF9AE}" pid="3" name="MSIP_Label_a9e6066d-7a93-49ef-9665-8ecaf835c699_SetDate">
    <vt:lpwstr>2023-02-09T14:23:25Z</vt:lpwstr>
  </property>
  <property fmtid="{D5CDD505-2E9C-101B-9397-08002B2CF9AE}" pid="4" name="MSIP_Label_a9e6066d-7a93-49ef-9665-8ecaf835c699_Method">
    <vt:lpwstr>Standard</vt:lpwstr>
  </property>
  <property fmtid="{D5CDD505-2E9C-101B-9397-08002B2CF9AE}" pid="5" name="MSIP_Label_a9e6066d-7a93-49ef-9665-8ecaf835c699_Name">
    <vt:lpwstr>Confidential</vt:lpwstr>
  </property>
  <property fmtid="{D5CDD505-2E9C-101B-9397-08002B2CF9AE}" pid="6" name="MSIP_Label_a9e6066d-7a93-49ef-9665-8ecaf835c699_SiteId">
    <vt:lpwstr>1ec0cccf-2ced-4e7d-9a42-fd151429d9f2</vt:lpwstr>
  </property>
  <property fmtid="{D5CDD505-2E9C-101B-9397-08002B2CF9AE}" pid="7" name="MSIP_Label_a9e6066d-7a93-49ef-9665-8ecaf835c699_ActionId">
    <vt:lpwstr>82121ca7-0c17-4e52-b470-67b6691dffc4</vt:lpwstr>
  </property>
  <property fmtid="{D5CDD505-2E9C-101B-9397-08002B2CF9AE}" pid="8" name="MSIP_Label_a9e6066d-7a93-49ef-9665-8ecaf835c699_ContentBits">
    <vt:lpwstr>0</vt:lpwstr>
  </property>
</Properties>
</file>